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2"/>
  </p:notesMasterIdLst>
  <p:sldIdLst>
    <p:sldId id="258" r:id="rId2"/>
    <p:sldId id="409" r:id="rId3"/>
    <p:sldId id="410" r:id="rId4"/>
    <p:sldId id="411" r:id="rId5"/>
    <p:sldId id="412" r:id="rId6"/>
    <p:sldId id="413" r:id="rId7"/>
    <p:sldId id="414" r:id="rId8"/>
    <p:sldId id="415" r:id="rId9"/>
    <p:sldId id="416" r:id="rId10"/>
    <p:sldId id="408" r:id="rId11"/>
  </p:sldIdLst>
  <p:sldSz cx="12192000" cy="6858000"/>
  <p:notesSz cx="9944100" cy="68056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C36F55-6F05-4B51-8C82-F88A28C4277D}" v="28" dt="2026-02-20T11:22:23.16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8"/>
  </p:normalViewPr>
  <p:slideViewPr>
    <p:cSldViewPr>
      <p:cViewPr varScale="1">
        <p:scale>
          <a:sx n="117" d="100"/>
          <a:sy n="117" d="100"/>
        </p:scale>
        <p:origin x="360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15C7E-F564-4988-A665-DBC936908B31}" type="datetimeFigureOut">
              <a:rPr lang="it-IT" smtClean="0"/>
              <a:t>23/03/26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6550" cy="2679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32450" y="646430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F650D-4325-43C0-BEE8-C7E38566C3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10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F650D-4325-43C0-BEE8-C7E38566C35D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03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8B42D-1323-458B-A9C7-F369FEF9D5E5}" type="datetime1">
              <a:rPr lang="en-US" smtClean="0"/>
              <a:t>3/23/26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72CBF-EB14-43E1-89F1-8C9B0CA2F64B}" type="datetime1">
              <a:rPr lang="en-US" smtClean="0"/>
              <a:t>3/23/26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8900" y="6297427"/>
            <a:ext cx="961723" cy="36956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0010" y="6277935"/>
            <a:ext cx="585444" cy="38345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07364" y="6274308"/>
            <a:ext cx="266700" cy="277495"/>
          </a:xfrm>
          <a:custGeom>
            <a:avLst/>
            <a:gdLst/>
            <a:ahLst/>
            <a:cxnLst/>
            <a:rect l="l" t="t" r="r" b="b"/>
            <a:pathLst>
              <a:path w="266700" h="277495">
                <a:moveTo>
                  <a:pt x="266700" y="273050"/>
                </a:moveTo>
                <a:lnTo>
                  <a:pt x="240157" y="262216"/>
                </a:lnTo>
                <a:lnTo>
                  <a:pt x="207733" y="253974"/>
                </a:lnTo>
                <a:lnTo>
                  <a:pt x="171818" y="248729"/>
                </a:lnTo>
                <a:lnTo>
                  <a:pt x="134874" y="246900"/>
                </a:lnTo>
                <a:lnTo>
                  <a:pt x="97307" y="248767"/>
                </a:lnTo>
                <a:lnTo>
                  <a:pt x="60845" y="254127"/>
                </a:lnTo>
                <a:lnTo>
                  <a:pt x="28067" y="262623"/>
                </a:lnTo>
                <a:lnTo>
                  <a:pt x="1524" y="273862"/>
                </a:lnTo>
                <a:lnTo>
                  <a:pt x="31572" y="275361"/>
                </a:lnTo>
                <a:lnTo>
                  <a:pt x="63563" y="276453"/>
                </a:lnTo>
                <a:lnTo>
                  <a:pt x="97586" y="277139"/>
                </a:lnTo>
                <a:lnTo>
                  <a:pt x="133781" y="277368"/>
                </a:lnTo>
                <a:lnTo>
                  <a:pt x="170040" y="277139"/>
                </a:lnTo>
                <a:lnTo>
                  <a:pt x="204241" y="276453"/>
                </a:lnTo>
                <a:lnTo>
                  <a:pt x="236448" y="275336"/>
                </a:lnTo>
                <a:lnTo>
                  <a:pt x="266700" y="273812"/>
                </a:lnTo>
                <a:lnTo>
                  <a:pt x="266700" y="273050"/>
                </a:lnTo>
                <a:close/>
              </a:path>
              <a:path w="266700" h="277495">
                <a:moveTo>
                  <a:pt x="266700" y="203542"/>
                </a:moveTo>
                <a:lnTo>
                  <a:pt x="233845" y="198462"/>
                </a:lnTo>
                <a:lnTo>
                  <a:pt x="200825" y="194843"/>
                </a:lnTo>
                <a:lnTo>
                  <a:pt x="167678" y="192697"/>
                </a:lnTo>
                <a:lnTo>
                  <a:pt x="134454" y="192024"/>
                </a:lnTo>
                <a:lnTo>
                  <a:pt x="100660" y="192735"/>
                </a:lnTo>
                <a:lnTo>
                  <a:pt x="66954" y="194957"/>
                </a:lnTo>
                <a:lnTo>
                  <a:pt x="33388" y="198704"/>
                </a:lnTo>
                <a:lnTo>
                  <a:pt x="0" y="203949"/>
                </a:lnTo>
                <a:lnTo>
                  <a:pt x="0" y="259080"/>
                </a:lnTo>
                <a:lnTo>
                  <a:pt x="26441" y="248297"/>
                </a:lnTo>
                <a:lnTo>
                  <a:pt x="58293" y="240042"/>
                </a:lnTo>
                <a:lnTo>
                  <a:pt x="94615" y="234772"/>
                </a:lnTo>
                <a:lnTo>
                  <a:pt x="134454" y="232905"/>
                </a:lnTo>
                <a:lnTo>
                  <a:pt x="173380" y="234657"/>
                </a:lnTo>
                <a:lnTo>
                  <a:pt x="208991" y="239674"/>
                </a:lnTo>
                <a:lnTo>
                  <a:pt x="240385" y="247573"/>
                </a:lnTo>
                <a:lnTo>
                  <a:pt x="266700" y="258000"/>
                </a:lnTo>
                <a:lnTo>
                  <a:pt x="266700" y="203542"/>
                </a:lnTo>
                <a:close/>
              </a:path>
              <a:path w="266700" h="277495">
                <a:moveTo>
                  <a:pt x="266700" y="146837"/>
                </a:moveTo>
                <a:lnTo>
                  <a:pt x="233730" y="143230"/>
                </a:lnTo>
                <a:lnTo>
                  <a:pt x="200685" y="140665"/>
                </a:lnTo>
                <a:lnTo>
                  <a:pt x="167576" y="139153"/>
                </a:lnTo>
                <a:lnTo>
                  <a:pt x="134429" y="138684"/>
                </a:lnTo>
                <a:lnTo>
                  <a:pt x="100723" y="139153"/>
                </a:lnTo>
                <a:lnTo>
                  <a:pt x="67081" y="140716"/>
                </a:lnTo>
                <a:lnTo>
                  <a:pt x="33489" y="143370"/>
                </a:lnTo>
                <a:lnTo>
                  <a:pt x="0" y="147104"/>
                </a:lnTo>
                <a:lnTo>
                  <a:pt x="0" y="190500"/>
                </a:lnTo>
                <a:lnTo>
                  <a:pt x="53136" y="182994"/>
                </a:lnTo>
                <a:lnTo>
                  <a:pt x="106565" y="179197"/>
                </a:lnTo>
                <a:lnTo>
                  <a:pt x="160096" y="179120"/>
                </a:lnTo>
                <a:lnTo>
                  <a:pt x="213537" y="182765"/>
                </a:lnTo>
                <a:lnTo>
                  <a:pt x="266700" y="190131"/>
                </a:lnTo>
                <a:lnTo>
                  <a:pt x="266700" y="146837"/>
                </a:lnTo>
                <a:close/>
              </a:path>
              <a:path w="266700" h="277495">
                <a:moveTo>
                  <a:pt x="266700" y="120878"/>
                </a:moveTo>
                <a:lnTo>
                  <a:pt x="264160" y="114896"/>
                </a:lnTo>
                <a:lnTo>
                  <a:pt x="241719" y="93802"/>
                </a:lnTo>
                <a:lnTo>
                  <a:pt x="241719" y="28575"/>
                </a:lnTo>
                <a:lnTo>
                  <a:pt x="236143" y="22961"/>
                </a:lnTo>
                <a:lnTo>
                  <a:pt x="209435" y="22987"/>
                </a:lnTo>
                <a:lnTo>
                  <a:pt x="203847" y="28600"/>
                </a:lnTo>
                <a:lnTo>
                  <a:pt x="203822" y="58102"/>
                </a:lnTo>
                <a:lnTo>
                  <a:pt x="148742" y="6134"/>
                </a:lnTo>
                <a:lnTo>
                  <a:pt x="141490" y="1536"/>
                </a:lnTo>
                <a:lnTo>
                  <a:pt x="133350" y="0"/>
                </a:lnTo>
                <a:lnTo>
                  <a:pt x="125196" y="1536"/>
                </a:lnTo>
                <a:lnTo>
                  <a:pt x="117957" y="6134"/>
                </a:lnTo>
                <a:lnTo>
                  <a:pt x="2603" y="114871"/>
                </a:lnTo>
                <a:lnTo>
                  <a:pt x="63" y="120738"/>
                </a:lnTo>
                <a:lnTo>
                  <a:pt x="0" y="134112"/>
                </a:lnTo>
                <a:lnTo>
                  <a:pt x="53238" y="128752"/>
                </a:lnTo>
                <a:lnTo>
                  <a:pt x="106629" y="126072"/>
                </a:lnTo>
                <a:lnTo>
                  <a:pt x="160058" y="126072"/>
                </a:lnTo>
                <a:lnTo>
                  <a:pt x="213448" y="128752"/>
                </a:lnTo>
                <a:lnTo>
                  <a:pt x="266700" y="134112"/>
                </a:lnTo>
                <a:lnTo>
                  <a:pt x="266700" y="127139"/>
                </a:lnTo>
                <a:lnTo>
                  <a:pt x="266700" y="120878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8448" y="6318669"/>
            <a:ext cx="181356" cy="22691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3148" y="6318681"/>
            <a:ext cx="181355" cy="22689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11931" y="6478524"/>
            <a:ext cx="857885" cy="180340"/>
          </a:xfrm>
          <a:custGeom>
            <a:avLst/>
            <a:gdLst/>
            <a:ahLst/>
            <a:cxnLst/>
            <a:rect l="l" t="t" r="r" b="b"/>
            <a:pathLst>
              <a:path w="857885" h="180340">
                <a:moveTo>
                  <a:pt x="801527" y="0"/>
                </a:moveTo>
                <a:lnTo>
                  <a:pt x="801527" y="15417"/>
                </a:lnTo>
                <a:lnTo>
                  <a:pt x="812421" y="27822"/>
                </a:lnTo>
                <a:lnTo>
                  <a:pt x="817625" y="41319"/>
                </a:lnTo>
                <a:lnTo>
                  <a:pt x="783672" y="79564"/>
                </a:lnTo>
                <a:lnTo>
                  <a:pt x="729280" y="99182"/>
                </a:lnTo>
                <a:lnTo>
                  <a:pt x="689796" y="108103"/>
                </a:lnTo>
                <a:lnTo>
                  <a:pt x="640916" y="115831"/>
                </a:lnTo>
                <a:lnTo>
                  <a:pt x="581739" y="121910"/>
                </a:lnTo>
                <a:lnTo>
                  <a:pt x="511362" y="125890"/>
                </a:lnTo>
                <a:lnTo>
                  <a:pt x="428884" y="127317"/>
                </a:lnTo>
                <a:lnTo>
                  <a:pt x="346402" y="125898"/>
                </a:lnTo>
                <a:lnTo>
                  <a:pt x="276024" y="121939"/>
                </a:lnTo>
                <a:lnTo>
                  <a:pt x="216848" y="115884"/>
                </a:lnTo>
                <a:lnTo>
                  <a:pt x="167972" y="108180"/>
                </a:lnTo>
                <a:lnTo>
                  <a:pt x="128493" y="99271"/>
                </a:lnTo>
                <a:lnTo>
                  <a:pt x="74120" y="79622"/>
                </a:lnTo>
                <a:lnTo>
                  <a:pt x="43355" y="55426"/>
                </a:lnTo>
                <a:lnTo>
                  <a:pt x="40196" y="41243"/>
                </a:lnTo>
                <a:lnTo>
                  <a:pt x="45354" y="27736"/>
                </a:lnTo>
                <a:lnTo>
                  <a:pt x="56240" y="15417"/>
                </a:lnTo>
                <a:lnTo>
                  <a:pt x="56240" y="0"/>
                </a:lnTo>
                <a:lnTo>
                  <a:pt x="30608" y="14135"/>
                </a:lnTo>
                <a:lnTo>
                  <a:pt x="9966" y="32546"/>
                </a:lnTo>
                <a:lnTo>
                  <a:pt x="0" y="54621"/>
                </a:lnTo>
                <a:lnTo>
                  <a:pt x="6393" y="79743"/>
                </a:lnTo>
                <a:lnTo>
                  <a:pt x="47216" y="115435"/>
                </a:lnTo>
                <a:lnTo>
                  <a:pt x="120735" y="145044"/>
                </a:lnTo>
                <a:lnTo>
                  <a:pt x="168861" y="156967"/>
                </a:lnTo>
                <a:lnTo>
                  <a:pt x="224086" y="166647"/>
                </a:lnTo>
                <a:lnTo>
                  <a:pt x="286053" y="173845"/>
                </a:lnTo>
                <a:lnTo>
                  <a:pt x="354405" y="178320"/>
                </a:lnTo>
                <a:lnTo>
                  <a:pt x="428782" y="179831"/>
                </a:lnTo>
                <a:lnTo>
                  <a:pt x="503149" y="178240"/>
                </a:lnTo>
                <a:lnTo>
                  <a:pt x="571494" y="173723"/>
                </a:lnTo>
                <a:lnTo>
                  <a:pt x="633459" y="166512"/>
                </a:lnTo>
                <a:lnTo>
                  <a:pt x="688685" y="156841"/>
                </a:lnTo>
                <a:lnTo>
                  <a:pt x="736814" y="144944"/>
                </a:lnTo>
                <a:lnTo>
                  <a:pt x="777487" y="131052"/>
                </a:lnTo>
                <a:lnTo>
                  <a:pt x="835030" y="98219"/>
                </a:lnTo>
                <a:lnTo>
                  <a:pt x="857588" y="54621"/>
                </a:lnTo>
                <a:lnTo>
                  <a:pt x="847612" y="32546"/>
                </a:lnTo>
                <a:lnTo>
                  <a:pt x="827040" y="14135"/>
                </a:lnTo>
                <a:lnTo>
                  <a:pt x="801527" y="0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93036" y="6265164"/>
            <a:ext cx="896238" cy="387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7AA6-A8B8-4E22-9581-9755A060B25C}" type="datetime1">
              <a:rPr lang="en-US" smtClean="0"/>
              <a:t>3/23/26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2FEE-A725-416A-B661-C60CE329928A}" type="datetime1">
              <a:rPr lang="en-US" smtClean="0"/>
              <a:t>3/23/26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59436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9676" y="2090927"/>
            <a:ext cx="6811009" cy="1428115"/>
          </a:xfrm>
          <a:custGeom>
            <a:avLst/>
            <a:gdLst/>
            <a:ahLst/>
            <a:cxnLst/>
            <a:rect l="l" t="t" r="r" b="b"/>
            <a:pathLst>
              <a:path w="6811009" h="1428114">
                <a:moveTo>
                  <a:pt x="985951" y="792480"/>
                </a:moveTo>
                <a:lnTo>
                  <a:pt x="928560" y="806157"/>
                </a:lnTo>
                <a:lnTo>
                  <a:pt x="873582" y="820915"/>
                </a:lnTo>
                <a:lnTo>
                  <a:pt x="821156" y="836663"/>
                </a:lnTo>
                <a:lnTo>
                  <a:pt x="771372" y="853325"/>
                </a:lnTo>
                <a:lnTo>
                  <a:pt x="724344" y="870826"/>
                </a:lnTo>
                <a:lnTo>
                  <a:pt x="680212" y="889088"/>
                </a:lnTo>
                <a:lnTo>
                  <a:pt x="639089" y="908037"/>
                </a:lnTo>
                <a:lnTo>
                  <a:pt x="601065" y="927569"/>
                </a:lnTo>
                <a:lnTo>
                  <a:pt x="566280" y="947635"/>
                </a:lnTo>
                <a:lnTo>
                  <a:pt x="534847" y="968121"/>
                </a:lnTo>
                <a:lnTo>
                  <a:pt x="584631" y="976668"/>
                </a:lnTo>
                <a:lnTo>
                  <a:pt x="634517" y="984580"/>
                </a:lnTo>
                <a:lnTo>
                  <a:pt x="684504" y="991870"/>
                </a:lnTo>
                <a:lnTo>
                  <a:pt x="734568" y="998550"/>
                </a:lnTo>
                <a:lnTo>
                  <a:pt x="784707" y="1004608"/>
                </a:lnTo>
                <a:lnTo>
                  <a:pt x="834923" y="1010031"/>
                </a:lnTo>
                <a:lnTo>
                  <a:pt x="885215" y="1014844"/>
                </a:lnTo>
                <a:lnTo>
                  <a:pt x="935545" y="1019035"/>
                </a:lnTo>
                <a:lnTo>
                  <a:pt x="985951" y="1022604"/>
                </a:lnTo>
                <a:lnTo>
                  <a:pt x="985951" y="792480"/>
                </a:lnTo>
                <a:close/>
              </a:path>
              <a:path w="6811009" h="1428114">
                <a:moveTo>
                  <a:pt x="985951" y="582168"/>
                </a:moveTo>
                <a:lnTo>
                  <a:pt x="928090" y="591693"/>
                </a:lnTo>
                <a:lnTo>
                  <a:pt x="871753" y="602043"/>
                </a:lnTo>
                <a:lnTo>
                  <a:pt x="816965" y="613206"/>
                </a:lnTo>
                <a:lnTo>
                  <a:pt x="763765" y="625132"/>
                </a:lnTo>
                <a:lnTo>
                  <a:pt x="712190" y="637794"/>
                </a:lnTo>
                <a:lnTo>
                  <a:pt x="662279" y="651154"/>
                </a:lnTo>
                <a:lnTo>
                  <a:pt x="614083" y="665187"/>
                </a:lnTo>
                <a:lnTo>
                  <a:pt x="567613" y="679843"/>
                </a:lnTo>
                <a:lnTo>
                  <a:pt x="522935" y="695096"/>
                </a:lnTo>
                <a:lnTo>
                  <a:pt x="480072" y="710920"/>
                </a:lnTo>
                <a:lnTo>
                  <a:pt x="439064" y="727265"/>
                </a:lnTo>
                <a:lnTo>
                  <a:pt x="399961" y="744118"/>
                </a:lnTo>
                <a:lnTo>
                  <a:pt x="362775" y="761415"/>
                </a:lnTo>
                <a:lnTo>
                  <a:pt x="327583" y="779145"/>
                </a:lnTo>
                <a:lnTo>
                  <a:pt x="327583" y="831469"/>
                </a:lnTo>
                <a:lnTo>
                  <a:pt x="334111" y="869581"/>
                </a:lnTo>
                <a:lnTo>
                  <a:pt x="380136" y="927989"/>
                </a:lnTo>
                <a:lnTo>
                  <a:pt x="415671" y="943229"/>
                </a:lnTo>
                <a:lnTo>
                  <a:pt x="469874" y="955548"/>
                </a:lnTo>
                <a:lnTo>
                  <a:pt x="500786" y="931608"/>
                </a:lnTo>
                <a:lnTo>
                  <a:pt x="535393" y="908380"/>
                </a:lnTo>
                <a:lnTo>
                  <a:pt x="573544" y="885939"/>
                </a:lnTo>
                <a:lnTo>
                  <a:pt x="615073" y="864336"/>
                </a:lnTo>
                <a:lnTo>
                  <a:pt x="659790" y="843622"/>
                </a:lnTo>
                <a:lnTo>
                  <a:pt x="707542" y="823887"/>
                </a:lnTo>
                <a:lnTo>
                  <a:pt x="758164" y="805180"/>
                </a:lnTo>
                <a:lnTo>
                  <a:pt x="811479" y="787552"/>
                </a:lnTo>
                <a:lnTo>
                  <a:pt x="867333" y="771067"/>
                </a:lnTo>
                <a:lnTo>
                  <a:pt x="925537" y="755802"/>
                </a:lnTo>
                <a:lnTo>
                  <a:pt x="985951" y="741807"/>
                </a:lnTo>
                <a:lnTo>
                  <a:pt x="985951" y="582168"/>
                </a:lnTo>
                <a:close/>
              </a:path>
              <a:path w="6811009" h="1428114">
                <a:moveTo>
                  <a:pt x="985951" y="511556"/>
                </a:moveTo>
                <a:lnTo>
                  <a:pt x="968298" y="470916"/>
                </a:lnTo>
                <a:lnTo>
                  <a:pt x="694613" y="214503"/>
                </a:lnTo>
                <a:lnTo>
                  <a:pt x="656666" y="199644"/>
                </a:lnTo>
                <a:lnTo>
                  <a:pt x="636638" y="203365"/>
                </a:lnTo>
                <a:lnTo>
                  <a:pt x="345084" y="470916"/>
                </a:lnTo>
                <a:lnTo>
                  <a:pt x="327583" y="511556"/>
                </a:lnTo>
                <a:lnTo>
                  <a:pt x="327583" y="723900"/>
                </a:lnTo>
                <a:lnTo>
                  <a:pt x="364782" y="706234"/>
                </a:lnTo>
                <a:lnTo>
                  <a:pt x="403720" y="689089"/>
                </a:lnTo>
                <a:lnTo>
                  <a:pt x="444347" y="672503"/>
                </a:lnTo>
                <a:lnTo>
                  <a:pt x="486613" y="656501"/>
                </a:lnTo>
                <a:lnTo>
                  <a:pt x="530440" y="641096"/>
                </a:lnTo>
                <a:lnTo>
                  <a:pt x="575779" y="626313"/>
                </a:lnTo>
                <a:lnTo>
                  <a:pt x="622566" y="612165"/>
                </a:lnTo>
                <a:lnTo>
                  <a:pt x="670763" y="598678"/>
                </a:lnTo>
                <a:lnTo>
                  <a:pt x="720293" y="585876"/>
                </a:lnTo>
                <a:lnTo>
                  <a:pt x="771093" y="573786"/>
                </a:lnTo>
                <a:lnTo>
                  <a:pt x="823125" y="562419"/>
                </a:lnTo>
                <a:lnTo>
                  <a:pt x="876312" y="551802"/>
                </a:lnTo>
                <a:lnTo>
                  <a:pt x="930605" y="541959"/>
                </a:lnTo>
                <a:lnTo>
                  <a:pt x="985951" y="532892"/>
                </a:lnTo>
                <a:lnTo>
                  <a:pt x="985951" y="511556"/>
                </a:lnTo>
                <a:close/>
              </a:path>
              <a:path w="6811009" h="1428114">
                <a:moveTo>
                  <a:pt x="2040559" y="1025144"/>
                </a:moveTo>
                <a:lnTo>
                  <a:pt x="2005037" y="1008253"/>
                </a:lnTo>
                <a:lnTo>
                  <a:pt x="1965223" y="992733"/>
                </a:lnTo>
                <a:lnTo>
                  <a:pt x="1921700" y="978700"/>
                </a:lnTo>
                <a:lnTo>
                  <a:pt x="1875002" y="966241"/>
                </a:lnTo>
                <a:lnTo>
                  <a:pt x="1825713" y="955446"/>
                </a:lnTo>
                <a:lnTo>
                  <a:pt x="1774393" y="946404"/>
                </a:lnTo>
                <a:lnTo>
                  <a:pt x="1721612" y="939215"/>
                </a:lnTo>
                <a:lnTo>
                  <a:pt x="1667929" y="933958"/>
                </a:lnTo>
                <a:lnTo>
                  <a:pt x="1613903" y="930744"/>
                </a:lnTo>
                <a:lnTo>
                  <a:pt x="1560245" y="929652"/>
                </a:lnTo>
                <a:lnTo>
                  <a:pt x="1505686" y="930757"/>
                </a:lnTo>
                <a:lnTo>
                  <a:pt x="1450759" y="934046"/>
                </a:lnTo>
                <a:lnTo>
                  <a:pt x="1396199" y="939406"/>
                </a:lnTo>
                <a:lnTo>
                  <a:pt x="1342593" y="946772"/>
                </a:lnTo>
                <a:lnTo>
                  <a:pt x="1290535" y="956043"/>
                </a:lnTo>
                <a:lnTo>
                  <a:pt x="1240624" y="967143"/>
                </a:lnTo>
                <a:lnTo>
                  <a:pt x="1193457" y="979982"/>
                </a:lnTo>
                <a:lnTo>
                  <a:pt x="1149616" y="994473"/>
                </a:lnTo>
                <a:lnTo>
                  <a:pt x="1109713" y="1010539"/>
                </a:lnTo>
                <a:lnTo>
                  <a:pt x="1074343" y="1028065"/>
                </a:lnTo>
                <a:lnTo>
                  <a:pt x="1122184" y="1030681"/>
                </a:lnTo>
                <a:lnTo>
                  <a:pt x="1221917" y="1035062"/>
                </a:lnTo>
                <a:lnTo>
                  <a:pt x="1382179" y="1039406"/>
                </a:lnTo>
                <a:lnTo>
                  <a:pt x="1556181" y="1040892"/>
                </a:lnTo>
                <a:lnTo>
                  <a:pt x="1713877" y="1039685"/>
                </a:lnTo>
                <a:lnTo>
                  <a:pt x="1860778" y="1036129"/>
                </a:lnTo>
                <a:lnTo>
                  <a:pt x="1997290" y="1030338"/>
                </a:lnTo>
                <a:lnTo>
                  <a:pt x="2040559" y="1027938"/>
                </a:lnTo>
                <a:lnTo>
                  <a:pt x="2040559" y="1025144"/>
                </a:lnTo>
                <a:close/>
              </a:path>
              <a:path w="6811009" h="1428114">
                <a:moveTo>
                  <a:pt x="2040559" y="773176"/>
                </a:moveTo>
                <a:lnTo>
                  <a:pt x="1992972" y="765187"/>
                </a:lnTo>
                <a:lnTo>
                  <a:pt x="1945271" y="758037"/>
                </a:lnTo>
                <a:lnTo>
                  <a:pt x="1897456" y="751738"/>
                </a:lnTo>
                <a:lnTo>
                  <a:pt x="1849539" y="746290"/>
                </a:lnTo>
                <a:lnTo>
                  <a:pt x="1801545" y="741680"/>
                </a:lnTo>
                <a:lnTo>
                  <a:pt x="1753463" y="737946"/>
                </a:lnTo>
                <a:lnTo>
                  <a:pt x="1705317" y="735050"/>
                </a:lnTo>
                <a:lnTo>
                  <a:pt x="1657121" y="733018"/>
                </a:lnTo>
                <a:lnTo>
                  <a:pt x="1608886" y="731837"/>
                </a:lnTo>
                <a:lnTo>
                  <a:pt x="1560626" y="731520"/>
                </a:lnTo>
                <a:lnTo>
                  <a:pt x="1511566" y="731888"/>
                </a:lnTo>
                <a:lnTo>
                  <a:pt x="1462532" y="733132"/>
                </a:lnTo>
                <a:lnTo>
                  <a:pt x="1413548" y="735241"/>
                </a:lnTo>
                <a:lnTo>
                  <a:pt x="1364627" y="738225"/>
                </a:lnTo>
                <a:lnTo>
                  <a:pt x="1315770" y="742099"/>
                </a:lnTo>
                <a:lnTo>
                  <a:pt x="1266977" y="746836"/>
                </a:lnTo>
                <a:lnTo>
                  <a:pt x="1218285" y="752462"/>
                </a:lnTo>
                <a:lnTo>
                  <a:pt x="1169682" y="758964"/>
                </a:lnTo>
                <a:lnTo>
                  <a:pt x="1121181" y="766330"/>
                </a:lnTo>
                <a:lnTo>
                  <a:pt x="1072819" y="774573"/>
                </a:lnTo>
                <a:lnTo>
                  <a:pt x="1072819" y="973836"/>
                </a:lnTo>
                <a:lnTo>
                  <a:pt x="1108608" y="957249"/>
                </a:lnTo>
                <a:lnTo>
                  <a:pt x="1147876" y="941959"/>
                </a:lnTo>
                <a:lnTo>
                  <a:pt x="1190409" y="928090"/>
                </a:lnTo>
                <a:lnTo>
                  <a:pt x="1235964" y="915733"/>
                </a:lnTo>
                <a:lnTo>
                  <a:pt x="1284338" y="905014"/>
                </a:lnTo>
                <a:lnTo>
                  <a:pt x="1335290" y="895997"/>
                </a:lnTo>
                <a:lnTo>
                  <a:pt x="1388618" y="888809"/>
                </a:lnTo>
                <a:lnTo>
                  <a:pt x="1444104" y="883551"/>
                </a:lnTo>
                <a:lnTo>
                  <a:pt x="1501508" y="880325"/>
                </a:lnTo>
                <a:lnTo>
                  <a:pt x="1560626" y="879221"/>
                </a:lnTo>
                <a:lnTo>
                  <a:pt x="1618399" y="880262"/>
                </a:lnTo>
                <a:lnTo>
                  <a:pt x="1674545" y="883310"/>
                </a:lnTo>
                <a:lnTo>
                  <a:pt x="1728851" y="888276"/>
                </a:lnTo>
                <a:lnTo>
                  <a:pt x="1781124" y="895083"/>
                </a:lnTo>
                <a:lnTo>
                  <a:pt x="1831162" y="903655"/>
                </a:lnTo>
                <a:lnTo>
                  <a:pt x="1878749" y="913904"/>
                </a:lnTo>
                <a:lnTo>
                  <a:pt x="1923681" y="925728"/>
                </a:lnTo>
                <a:lnTo>
                  <a:pt x="1965769" y="939063"/>
                </a:lnTo>
                <a:lnTo>
                  <a:pt x="2004796" y="953820"/>
                </a:lnTo>
                <a:lnTo>
                  <a:pt x="2040559" y="969899"/>
                </a:lnTo>
                <a:lnTo>
                  <a:pt x="2040559" y="773176"/>
                </a:lnTo>
                <a:close/>
              </a:path>
              <a:path w="6811009" h="1428114">
                <a:moveTo>
                  <a:pt x="2040559" y="568579"/>
                </a:moveTo>
                <a:lnTo>
                  <a:pt x="1987435" y="562394"/>
                </a:lnTo>
                <a:lnTo>
                  <a:pt x="1934235" y="556945"/>
                </a:lnTo>
                <a:lnTo>
                  <a:pt x="1880984" y="552234"/>
                </a:lnTo>
                <a:lnTo>
                  <a:pt x="1827682" y="548271"/>
                </a:lnTo>
                <a:lnTo>
                  <a:pt x="1774329" y="545045"/>
                </a:lnTo>
                <a:lnTo>
                  <a:pt x="1720951" y="542556"/>
                </a:lnTo>
                <a:lnTo>
                  <a:pt x="1667522" y="540804"/>
                </a:lnTo>
                <a:lnTo>
                  <a:pt x="1614081" y="539788"/>
                </a:lnTo>
                <a:lnTo>
                  <a:pt x="1560626" y="539496"/>
                </a:lnTo>
                <a:lnTo>
                  <a:pt x="1511706" y="539699"/>
                </a:lnTo>
                <a:lnTo>
                  <a:pt x="1462798" y="540524"/>
                </a:lnTo>
                <a:lnTo>
                  <a:pt x="1413916" y="541972"/>
                </a:lnTo>
                <a:lnTo>
                  <a:pt x="1365059" y="544029"/>
                </a:lnTo>
                <a:lnTo>
                  <a:pt x="1316240" y="546722"/>
                </a:lnTo>
                <a:lnTo>
                  <a:pt x="1267460" y="550037"/>
                </a:lnTo>
                <a:lnTo>
                  <a:pt x="1218717" y="553961"/>
                </a:lnTo>
                <a:lnTo>
                  <a:pt x="1170025" y="558520"/>
                </a:lnTo>
                <a:lnTo>
                  <a:pt x="1121384" y="563689"/>
                </a:lnTo>
                <a:lnTo>
                  <a:pt x="1072819" y="569468"/>
                </a:lnTo>
                <a:lnTo>
                  <a:pt x="1072819" y="723900"/>
                </a:lnTo>
                <a:lnTo>
                  <a:pt x="1123429" y="715581"/>
                </a:lnTo>
                <a:lnTo>
                  <a:pt x="1174140" y="708177"/>
                </a:lnTo>
                <a:lnTo>
                  <a:pt x="1224953" y="701687"/>
                </a:lnTo>
                <a:lnTo>
                  <a:pt x="1275842" y="696112"/>
                </a:lnTo>
                <a:lnTo>
                  <a:pt x="1326794" y="691464"/>
                </a:lnTo>
                <a:lnTo>
                  <a:pt x="1377810" y="687730"/>
                </a:lnTo>
                <a:lnTo>
                  <a:pt x="1428877" y="684911"/>
                </a:lnTo>
                <a:lnTo>
                  <a:pt x="1479969" y="683018"/>
                </a:lnTo>
                <a:lnTo>
                  <a:pt x="1531073" y="682028"/>
                </a:lnTo>
                <a:lnTo>
                  <a:pt x="1582191" y="681964"/>
                </a:lnTo>
                <a:lnTo>
                  <a:pt x="1633308" y="682815"/>
                </a:lnTo>
                <a:lnTo>
                  <a:pt x="1684401" y="684593"/>
                </a:lnTo>
                <a:lnTo>
                  <a:pt x="1735467" y="687273"/>
                </a:lnTo>
                <a:lnTo>
                  <a:pt x="1786496" y="690880"/>
                </a:lnTo>
                <a:lnTo>
                  <a:pt x="1837461" y="695401"/>
                </a:lnTo>
                <a:lnTo>
                  <a:pt x="1888363" y="700836"/>
                </a:lnTo>
                <a:lnTo>
                  <a:pt x="1939188" y="707186"/>
                </a:lnTo>
                <a:lnTo>
                  <a:pt x="1989924" y="714451"/>
                </a:lnTo>
                <a:lnTo>
                  <a:pt x="2040559" y="722630"/>
                </a:lnTo>
                <a:lnTo>
                  <a:pt x="2040559" y="568579"/>
                </a:lnTo>
                <a:close/>
              </a:path>
              <a:path w="6811009" h="1428114">
                <a:moveTo>
                  <a:pt x="2040559" y="519684"/>
                </a:moveTo>
                <a:lnTo>
                  <a:pt x="2040458" y="493598"/>
                </a:lnTo>
                <a:lnTo>
                  <a:pt x="2040039" y="489585"/>
                </a:lnTo>
                <a:lnTo>
                  <a:pt x="2038832" y="477939"/>
                </a:lnTo>
                <a:lnTo>
                  <a:pt x="2033790" y="462153"/>
                </a:lnTo>
                <a:lnTo>
                  <a:pt x="2025662" y="447713"/>
                </a:lnTo>
                <a:lnTo>
                  <a:pt x="2014651" y="435102"/>
                </a:lnTo>
                <a:lnTo>
                  <a:pt x="1949881" y="374523"/>
                </a:lnTo>
                <a:lnTo>
                  <a:pt x="1949881" y="245872"/>
                </a:lnTo>
                <a:lnTo>
                  <a:pt x="1949881" y="164465"/>
                </a:lnTo>
                <a:lnTo>
                  <a:pt x="1946325" y="146850"/>
                </a:lnTo>
                <a:lnTo>
                  <a:pt x="1936648" y="132486"/>
                </a:lnTo>
                <a:lnTo>
                  <a:pt x="1922284" y="122809"/>
                </a:lnTo>
                <a:lnTo>
                  <a:pt x="1904669" y="119253"/>
                </a:lnTo>
                <a:lnTo>
                  <a:pt x="1857806" y="119253"/>
                </a:lnTo>
                <a:lnTo>
                  <a:pt x="1815973" y="146977"/>
                </a:lnTo>
                <a:lnTo>
                  <a:pt x="1812340" y="245872"/>
                </a:lnTo>
                <a:lnTo>
                  <a:pt x="1612569" y="58674"/>
                </a:lnTo>
                <a:lnTo>
                  <a:pt x="1586280" y="42100"/>
                </a:lnTo>
                <a:lnTo>
                  <a:pt x="1556677" y="36576"/>
                </a:lnTo>
                <a:lnTo>
                  <a:pt x="1527086" y="42100"/>
                </a:lnTo>
                <a:lnTo>
                  <a:pt x="1098346" y="435102"/>
                </a:lnTo>
                <a:lnTo>
                  <a:pt x="1074635" y="477329"/>
                </a:lnTo>
                <a:lnTo>
                  <a:pt x="1072819" y="493598"/>
                </a:lnTo>
                <a:lnTo>
                  <a:pt x="1072819" y="519684"/>
                </a:lnTo>
                <a:lnTo>
                  <a:pt x="1123581" y="513664"/>
                </a:lnTo>
                <a:lnTo>
                  <a:pt x="1174394" y="508317"/>
                </a:lnTo>
                <a:lnTo>
                  <a:pt x="1225270" y="503631"/>
                </a:lnTo>
                <a:lnTo>
                  <a:pt x="1276184" y="499618"/>
                </a:lnTo>
                <a:lnTo>
                  <a:pt x="1327137" y="496265"/>
                </a:lnTo>
                <a:lnTo>
                  <a:pt x="1378115" y="493598"/>
                </a:lnTo>
                <a:lnTo>
                  <a:pt x="1429118" y="491591"/>
                </a:lnTo>
                <a:lnTo>
                  <a:pt x="1480134" y="490245"/>
                </a:lnTo>
                <a:lnTo>
                  <a:pt x="1531162" y="489585"/>
                </a:lnTo>
                <a:lnTo>
                  <a:pt x="1582204" y="489585"/>
                </a:lnTo>
                <a:lnTo>
                  <a:pt x="1633232" y="490245"/>
                </a:lnTo>
                <a:lnTo>
                  <a:pt x="1684248" y="491591"/>
                </a:lnTo>
                <a:lnTo>
                  <a:pt x="1735251" y="493598"/>
                </a:lnTo>
                <a:lnTo>
                  <a:pt x="1786229" y="496265"/>
                </a:lnTo>
                <a:lnTo>
                  <a:pt x="1837182" y="499618"/>
                </a:lnTo>
                <a:lnTo>
                  <a:pt x="1888096" y="503631"/>
                </a:lnTo>
                <a:lnTo>
                  <a:pt x="1938972" y="508317"/>
                </a:lnTo>
                <a:lnTo>
                  <a:pt x="1989785" y="513664"/>
                </a:lnTo>
                <a:lnTo>
                  <a:pt x="2040559" y="519684"/>
                </a:lnTo>
                <a:close/>
              </a:path>
              <a:path w="6811009" h="1428114">
                <a:moveTo>
                  <a:pt x="2583103" y="966851"/>
                </a:moveTo>
                <a:lnTo>
                  <a:pt x="2516174" y="926147"/>
                </a:lnTo>
                <a:lnTo>
                  <a:pt x="2477744" y="906526"/>
                </a:lnTo>
                <a:lnTo>
                  <a:pt x="2436164" y="887514"/>
                </a:lnTo>
                <a:lnTo>
                  <a:pt x="2391549" y="869188"/>
                </a:lnTo>
                <a:lnTo>
                  <a:pt x="2344039" y="851649"/>
                </a:lnTo>
                <a:lnTo>
                  <a:pt x="2293747" y="834974"/>
                </a:lnTo>
                <a:lnTo>
                  <a:pt x="2240800" y="819238"/>
                </a:lnTo>
                <a:lnTo>
                  <a:pt x="2185314" y="804545"/>
                </a:lnTo>
                <a:lnTo>
                  <a:pt x="2127427" y="790956"/>
                </a:lnTo>
                <a:lnTo>
                  <a:pt x="2127427" y="1022604"/>
                </a:lnTo>
                <a:lnTo>
                  <a:pt x="2178329" y="1018984"/>
                </a:lnTo>
                <a:lnTo>
                  <a:pt x="2229167" y="1014704"/>
                </a:lnTo>
                <a:lnTo>
                  <a:pt x="2279967" y="1009789"/>
                </a:lnTo>
                <a:lnTo>
                  <a:pt x="2330691" y="1004227"/>
                </a:lnTo>
                <a:lnTo>
                  <a:pt x="2381339" y="998029"/>
                </a:lnTo>
                <a:lnTo>
                  <a:pt x="2431910" y="991184"/>
                </a:lnTo>
                <a:lnTo>
                  <a:pt x="2482405" y="983716"/>
                </a:lnTo>
                <a:lnTo>
                  <a:pt x="2532799" y="975601"/>
                </a:lnTo>
                <a:lnTo>
                  <a:pt x="2583103" y="966851"/>
                </a:lnTo>
                <a:close/>
              </a:path>
              <a:path w="6811009" h="1428114">
                <a:moveTo>
                  <a:pt x="2784271" y="511175"/>
                </a:moveTo>
                <a:lnTo>
                  <a:pt x="2766745" y="470662"/>
                </a:lnTo>
                <a:lnTo>
                  <a:pt x="2493695" y="214503"/>
                </a:lnTo>
                <a:lnTo>
                  <a:pt x="2455849" y="199644"/>
                </a:lnTo>
                <a:lnTo>
                  <a:pt x="2435822" y="203365"/>
                </a:lnTo>
                <a:lnTo>
                  <a:pt x="2144953" y="470662"/>
                </a:lnTo>
                <a:lnTo>
                  <a:pt x="2127427" y="511175"/>
                </a:lnTo>
                <a:lnTo>
                  <a:pt x="2127427" y="531241"/>
                </a:lnTo>
                <a:lnTo>
                  <a:pt x="2182571" y="540042"/>
                </a:lnTo>
                <a:lnTo>
                  <a:pt x="2236660" y="549643"/>
                </a:lnTo>
                <a:lnTo>
                  <a:pt x="2289645" y="560031"/>
                </a:lnTo>
                <a:lnTo>
                  <a:pt x="2341473" y="571182"/>
                </a:lnTo>
                <a:lnTo>
                  <a:pt x="2392083" y="583069"/>
                </a:lnTo>
                <a:lnTo>
                  <a:pt x="2441435" y="595668"/>
                </a:lnTo>
                <a:lnTo>
                  <a:pt x="2489466" y="608952"/>
                </a:lnTo>
                <a:lnTo>
                  <a:pt x="2536126" y="622909"/>
                </a:lnTo>
                <a:lnTo>
                  <a:pt x="2581351" y="637514"/>
                </a:lnTo>
                <a:lnTo>
                  <a:pt x="2625115" y="652729"/>
                </a:lnTo>
                <a:lnTo>
                  <a:pt x="2667330" y="668553"/>
                </a:lnTo>
                <a:lnTo>
                  <a:pt x="2707970" y="684936"/>
                </a:lnTo>
                <a:lnTo>
                  <a:pt x="2746959" y="701878"/>
                </a:lnTo>
                <a:lnTo>
                  <a:pt x="2784271" y="719328"/>
                </a:lnTo>
                <a:lnTo>
                  <a:pt x="2784271" y="511175"/>
                </a:lnTo>
                <a:close/>
              </a:path>
              <a:path w="6811009" h="1428114">
                <a:moveTo>
                  <a:pt x="2785795" y="775081"/>
                </a:moveTo>
                <a:lnTo>
                  <a:pt x="2750337" y="757618"/>
                </a:lnTo>
                <a:lnTo>
                  <a:pt x="2712948" y="740549"/>
                </a:lnTo>
                <a:lnTo>
                  <a:pt x="2673680" y="723925"/>
                </a:lnTo>
                <a:lnTo>
                  <a:pt x="2632557" y="707783"/>
                </a:lnTo>
                <a:lnTo>
                  <a:pt x="2589606" y="692150"/>
                </a:lnTo>
                <a:lnTo>
                  <a:pt x="2544889" y="677075"/>
                </a:lnTo>
                <a:lnTo>
                  <a:pt x="2498420" y="662584"/>
                </a:lnTo>
                <a:lnTo>
                  <a:pt x="2450249" y="648716"/>
                </a:lnTo>
                <a:lnTo>
                  <a:pt x="2400401" y="635508"/>
                </a:lnTo>
                <a:lnTo>
                  <a:pt x="2348928" y="622998"/>
                </a:lnTo>
                <a:lnTo>
                  <a:pt x="2295855" y="611225"/>
                </a:lnTo>
                <a:lnTo>
                  <a:pt x="2241219" y="600214"/>
                </a:lnTo>
                <a:lnTo>
                  <a:pt x="2185060" y="590003"/>
                </a:lnTo>
                <a:lnTo>
                  <a:pt x="2127427" y="580644"/>
                </a:lnTo>
                <a:lnTo>
                  <a:pt x="2127427" y="739648"/>
                </a:lnTo>
                <a:lnTo>
                  <a:pt x="2188248" y="753592"/>
                </a:lnTo>
                <a:lnTo>
                  <a:pt x="2246896" y="768807"/>
                </a:lnTo>
                <a:lnTo>
                  <a:pt x="2303208" y="785266"/>
                </a:lnTo>
                <a:lnTo>
                  <a:pt x="2356993" y="802906"/>
                </a:lnTo>
                <a:lnTo>
                  <a:pt x="2408097" y="821639"/>
                </a:lnTo>
                <a:lnTo>
                  <a:pt x="2456345" y="841438"/>
                </a:lnTo>
                <a:lnTo>
                  <a:pt x="2501569" y="862215"/>
                </a:lnTo>
                <a:lnTo>
                  <a:pt x="2543606" y="883932"/>
                </a:lnTo>
                <a:lnTo>
                  <a:pt x="2582291" y="906513"/>
                </a:lnTo>
                <a:lnTo>
                  <a:pt x="2617432" y="929894"/>
                </a:lnTo>
                <a:lnTo>
                  <a:pt x="2648877" y="954024"/>
                </a:lnTo>
                <a:lnTo>
                  <a:pt x="2696895" y="942975"/>
                </a:lnTo>
                <a:lnTo>
                  <a:pt x="2732468" y="927735"/>
                </a:lnTo>
                <a:lnTo>
                  <a:pt x="2760370" y="902322"/>
                </a:lnTo>
                <a:lnTo>
                  <a:pt x="2778633" y="869276"/>
                </a:lnTo>
                <a:lnTo>
                  <a:pt x="2785287" y="831088"/>
                </a:lnTo>
                <a:lnTo>
                  <a:pt x="2785287" y="775081"/>
                </a:lnTo>
                <a:lnTo>
                  <a:pt x="2785795" y="775081"/>
                </a:lnTo>
                <a:close/>
              </a:path>
              <a:path w="6811009" h="1428114">
                <a:moveTo>
                  <a:pt x="3113341" y="983449"/>
                </a:moveTo>
                <a:lnTo>
                  <a:pt x="3106064" y="945819"/>
                </a:lnTo>
                <a:lnTo>
                  <a:pt x="3088500" y="910501"/>
                </a:lnTo>
                <a:lnTo>
                  <a:pt x="3062452" y="877722"/>
                </a:lnTo>
                <a:lnTo>
                  <a:pt x="3029737" y="847648"/>
                </a:lnTo>
                <a:lnTo>
                  <a:pt x="2992132" y="820496"/>
                </a:lnTo>
                <a:lnTo>
                  <a:pt x="2951442" y="796455"/>
                </a:lnTo>
                <a:lnTo>
                  <a:pt x="2909493" y="775716"/>
                </a:lnTo>
                <a:lnTo>
                  <a:pt x="2909493" y="831596"/>
                </a:lnTo>
                <a:lnTo>
                  <a:pt x="2937649" y="861085"/>
                </a:lnTo>
                <a:lnTo>
                  <a:pt x="2958007" y="892581"/>
                </a:lnTo>
                <a:lnTo>
                  <a:pt x="2967761" y="925601"/>
                </a:lnTo>
                <a:lnTo>
                  <a:pt x="2964091" y="959637"/>
                </a:lnTo>
                <a:lnTo>
                  <a:pt x="2944164" y="994206"/>
                </a:lnTo>
                <a:lnTo>
                  <a:pt x="2905175" y="1028827"/>
                </a:lnTo>
                <a:lnTo>
                  <a:pt x="2872016" y="1049718"/>
                </a:lnTo>
                <a:lnTo>
                  <a:pt x="2830792" y="1071029"/>
                </a:lnTo>
                <a:lnTo>
                  <a:pt x="2780830" y="1092454"/>
                </a:lnTo>
                <a:lnTo>
                  <a:pt x="2721432" y="1113624"/>
                </a:lnTo>
                <a:lnTo>
                  <a:pt x="2651937" y="1134224"/>
                </a:lnTo>
                <a:lnTo>
                  <a:pt x="2613190" y="1144193"/>
                </a:lnTo>
                <a:lnTo>
                  <a:pt x="2571661" y="1153896"/>
                </a:lnTo>
                <a:lnTo>
                  <a:pt x="2527262" y="1163281"/>
                </a:lnTo>
                <a:lnTo>
                  <a:pt x="2479916" y="1172298"/>
                </a:lnTo>
                <a:lnTo>
                  <a:pt x="2429522" y="1180922"/>
                </a:lnTo>
                <a:lnTo>
                  <a:pt x="2376017" y="1189101"/>
                </a:lnTo>
                <a:lnTo>
                  <a:pt x="2319299" y="1196784"/>
                </a:lnTo>
                <a:lnTo>
                  <a:pt x="2259292" y="1203947"/>
                </a:lnTo>
                <a:lnTo>
                  <a:pt x="2195906" y="1210525"/>
                </a:lnTo>
                <a:lnTo>
                  <a:pt x="2129066" y="1216494"/>
                </a:lnTo>
                <a:lnTo>
                  <a:pt x="2058670" y="1221816"/>
                </a:lnTo>
                <a:lnTo>
                  <a:pt x="1984641" y="1226426"/>
                </a:lnTo>
                <a:lnTo>
                  <a:pt x="1906905" y="1230299"/>
                </a:lnTo>
                <a:lnTo>
                  <a:pt x="1825358" y="1233385"/>
                </a:lnTo>
                <a:lnTo>
                  <a:pt x="1739925" y="1235633"/>
                </a:lnTo>
                <a:lnTo>
                  <a:pt x="1650530" y="1237018"/>
                </a:lnTo>
                <a:lnTo>
                  <a:pt x="1557070" y="1237488"/>
                </a:lnTo>
                <a:lnTo>
                  <a:pt x="1463598" y="1237030"/>
                </a:lnTo>
                <a:lnTo>
                  <a:pt x="1374203" y="1235646"/>
                </a:lnTo>
                <a:lnTo>
                  <a:pt x="1288770" y="1233398"/>
                </a:lnTo>
                <a:lnTo>
                  <a:pt x="1207236" y="1230337"/>
                </a:lnTo>
                <a:lnTo>
                  <a:pt x="1129499" y="1226477"/>
                </a:lnTo>
                <a:lnTo>
                  <a:pt x="1055484" y="1221892"/>
                </a:lnTo>
                <a:lnTo>
                  <a:pt x="985100" y="1216596"/>
                </a:lnTo>
                <a:lnTo>
                  <a:pt x="918260" y="1210652"/>
                </a:lnTo>
                <a:lnTo>
                  <a:pt x="854887" y="1204087"/>
                </a:lnTo>
                <a:lnTo>
                  <a:pt x="794880" y="1196949"/>
                </a:lnTo>
                <a:lnTo>
                  <a:pt x="738174" y="1189278"/>
                </a:lnTo>
                <a:lnTo>
                  <a:pt x="684682" y="1181125"/>
                </a:lnTo>
                <a:lnTo>
                  <a:pt x="634301" y="1172527"/>
                </a:lnTo>
                <a:lnTo>
                  <a:pt x="586955" y="1163523"/>
                </a:lnTo>
                <a:lnTo>
                  <a:pt x="542569" y="1154150"/>
                </a:lnTo>
                <a:lnTo>
                  <a:pt x="501053" y="1144473"/>
                </a:lnTo>
                <a:lnTo>
                  <a:pt x="462305" y="1134503"/>
                </a:lnTo>
                <a:lnTo>
                  <a:pt x="392823" y="1113904"/>
                </a:lnTo>
                <a:lnTo>
                  <a:pt x="333438" y="1092708"/>
                </a:lnTo>
                <a:lnTo>
                  <a:pt x="283489" y="1071232"/>
                </a:lnTo>
                <a:lnTo>
                  <a:pt x="242265" y="1049832"/>
                </a:lnTo>
                <a:lnTo>
                  <a:pt x="209105" y="1028827"/>
                </a:lnTo>
                <a:lnTo>
                  <a:pt x="170205" y="994156"/>
                </a:lnTo>
                <a:lnTo>
                  <a:pt x="150291" y="959472"/>
                </a:lnTo>
                <a:lnTo>
                  <a:pt x="146596" y="925309"/>
                </a:lnTo>
                <a:lnTo>
                  <a:pt x="156298" y="892251"/>
                </a:lnTo>
                <a:lnTo>
                  <a:pt x="176644" y="860831"/>
                </a:lnTo>
                <a:lnTo>
                  <a:pt x="204825" y="831596"/>
                </a:lnTo>
                <a:lnTo>
                  <a:pt x="204825" y="775716"/>
                </a:lnTo>
                <a:lnTo>
                  <a:pt x="162560" y="796455"/>
                </a:lnTo>
                <a:lnTo>
                  <a:pt x="121627" y="820496"/>
                </a:lnTo>
                <a:lnTo>
                  <a:pt x="83807" y="847648"/>
                </a:lnTo>
                <a:lnTo>
                  <a:pt x="50927" y="877722"/>
                </a:lnTo>
                <a:lnTo>
                  <a:pt x="24790" y="910501"/>
                </a:lnTo>
                <a:lnTo>
                  <a:pt x="7213" y="945819"/>
                </a:lnTo>
                <a:lnTo>
                  <a:pt x="0" y="983449"/>
                </a:lnTo>
                <a:lnTo>
                  <a:pt x="4965" y="1023213"/>
                </a:lnTo>
                <a:lnTo>
                  <a:pt x="23926" y="1064895"/>
                </a:lnTo>
                <a:lnTo>
                  <a:pt x="51968" y="1102004"/>
                </a:lnTo>
                <a:lnTo>
                  <a:pt x="89395" y="1137831"/>
                </a:lnTo>
                <a:lnTo>
                  <a:pt x="135991" y="1172273"/>
                </a:lnTo>
                <a:lnTo>
                  <a:pt x="191566" y="1205153"/>
                </a:lnTo>
                <a:lnTo>
                  <a:pt x="255892" y="1236345"/>
                </a:lnTo>
                <a:lnTo>
                  <a:pt x="291261" y="1251267"/>
                </a:lnTo>
                <a:lnTo>
                  <a:pt x="328752" y="1265707"/>
                </a:lnTo>
                <a:lnTo>
                  <a:pt x="368325" y="1279664"/>
                </a:lnTo>
                <a:lnTo>
                  <a:pt x="409956" y="1293101"/>
                </a:lnTo>
                <a:lnTo>
                  <a:pt x="453605" y="1306017"/>
                </a:lnTo>
                <a:lnTo>
                  <a:pt x="499275" y="1318387"/>
                </a:lnTo>
                <a:lnTo>
                  <a:pt x="546912" y="1330198"/>
                </a:lnTo>
                <a:lnTo>
                  <a:pt x="596506" y="1341412"/>
                </a:lnTo>
                <a:lnTo>
                  <a:pt x="648030" y="1352042"/>
                </a:lnTo>
                <a:lnTo>
                  <a:pt x="701446" y="1362049"/>
                </a:lnTo>
                <a:lnTo>
                  <a:pt x="756729" y="1371422"/>
                </a:lnTo>
                <a:lnTo>
                  <a:pt x="813866" y="1380147"/>
                </a:lnTo>
                <a:lnTo>
                  <a:pt x="872820" y="1388198"/>
                </a:lnTo>
                <a:lnTo>
                  <a:pt x="933564" y="1395564"/>
                </a:lnTo>
                <a:lnTo>
                  <a:pt x="996086" y="1402219"/>
                </a:lnTo>
                <a:lnTo>
                  <a:pt x="1060348" y="1408150"/>
                </a:lnTo>
                <a:lnTo>
                  <a:pt x="1126312" y="1413357"/>
                </a:lnTo>
                <a:lnTo>
                  <a:pt x="1193977" y="1417789"/>
                </a:lnTo>
                <a:lnTo>
                  <a:pt x="1263294" y="1421460"/>
                </a:lnTo>
                <a:lnTo>
                  <a:pt x="1334262" y="1424317"/>
                </a:lnTo>
                <a:lnTo>
                  <a:pt x="1406829" y="1426387"/>
                </a:lnTo>
                <a:lnTo>
                  <a:pt x="1480972" y="1427607"/>
                </a:lnTo>
                <a:lnTo>
                  <a:pt x="1556689" y="1427988"/>
                </a:lnTo>
                <a:lnTo>
                  <a:pt x="1632394" y="1427530"/>
                </a:lnTo>
                <a:lnTo>
                  <a:pt x="1706537" y="1426222"/>
                </a:lnTo>
                <a:lnTo>
                  <a:pt x="1779104" y="1424089"/>
                </a:lnTo>
                <a:lnTo>
                  <a:pt x="1850072" y="1421168"/>
                </a:lnTo>
                <a:lnTo>
                  <a:pt x="1919389" y="1417459"/>
                </a:lnTo>
                <a:lnTo>
                  <a:pt x="1987054" y="1412976"/>
                </a:lnTo>
                <a:lnTo>
                  <a:pt x="2053031" y="1407756"/>
                </a:lnTo>
                <a:lnTo>
                  <a:pt x="2117280" y="1401800"/>
                </a:lnTo>
                <a:lnTo>
                  <a:pt x="2179802" y="1395120"/>
                </a:lnTo>
                <a:lnTo>
                  <a:pt x="2240546" y="1387741"/>
                </a:lnTo>
                <a:lnTo>
                  <a:pt x="2299512" y="1379689"/>
                </a:lnTo>
                <a:lnTo>
                  <a:pt x="2356637" y="1370977"/>
                </a:lnTo>
                <a:lnTo>
                  <a:pt x="2411933" y="1361605"/>
                </a:lnTo>
                <a:lnTo>
                  <a:pt x="2465349" y="1351610"/>
                </a:lnTo>
                <a:lnTo>
                  <a:pt x="2516873" y="1341005"/>
                </a:lnTo>
                <a:lnTo>
                  <a:pt x="2566466" y="1329804"/>
                </a:lnTo>
                <a:lnTo>
                  <a:pt x="2614104" y="1318018"/>
                </a:lnTo>
                <a:lnTo>
                  <a:pt x="2659761" y="1305674"/>
                </a:lnTo>
                <a:lnTo>
                  <a:pt x="2703423" y="1292796"/>
                </a:lnTo>
                <a:lnTo>
                  <a:pt x="2745054" y="1279372"/>
                </a:lnTo>
                <a:lnTo>
                  <a:pt x="2784627" y="1265453"/>
                </a:lnTo>
                <a:lnTo>
                  <a:pt x="2822105" y="1251038"/>
                </a:lnTo>
                <a:lnTo>
                  <a:pt x="2857487" y="1236154"/>
                </a:lnTo>
                <a:lnTo>
                  <a:pt x="2921812" y="1205014"/>
                </a:lnTo>
                <a:lnTo>
                  <a:pt x="2977375" y="1172184"/>
                </a:lnTo>
                <a:lnTo>
                  <a:pt x="3023984" y="1137793"/>
                </a:lnTo>
                <a:lnTo>
                  <a:pt x="3061411" y="1101991"/>
                </a:lnTo>
                <a:lnTo>
                  <a:pt x="3089452" y="1064895"/>
                </a:lnTo>
                <a:lnTo>
                  <a:pt x="3089833" y="1064895"/>
                </a:lnTo>
                <a:lnTo>
                  <a:pt x="3108528" y="1023213"/>
                </a:lnTo>
                <a:lnTo>
                  <a:pt x="3113341" y="983449"/>
                </a:lnTo>
                <a:close/>
              </a:path>
              <a:path w="6811009" h="1428114">
                <a:moveTo>
                  <a:pt x="3828211" y="521589"/>
                </a:moveTo>
                <a:lnTo>
                  <a:pt x="3799840" y="515188"/>
                </a:lnTo>
                <a:lnTo>
                  <a:pt x="3771163" y="510451"/>
                </a:lnTo>
                <a:lnTo>
                  <a:pt x="3742283" y="507377"/>
                </a:lnTo>
                <a:lnTo>
                  <a:pt x="3713276" y="505968"/>
                </a:lnTo>
                <a:lnTo>
                  <a:pt x="3673602" y="508762"/>
                </a:lnTo>
                <a:lnTo>
                  <a:pt x="3614597" y="531152"/>
                </a:lnTo>
                <a:lnTo>
                  <a:pt x="3581196" y="577507"/>
                </a:lnTo>
                <a:lnTo>
                  <a:pt x="3565055" y="656805"/>
                </a:lnTo>
                <a:lnTo>
                  <a:pt x="3563035" y="709422"/>
                </a:lnTo>
                <a:lnTo>
                  <a:pt x="3563213" y="732066"/>
                </a:lnTo>
                <a:lnTo>
                  <a:pt x="3566401" y="777113"/>
                </a:lnTo>
                <a:lnTo>
                  <a:pt x="3572916" y="815860"/>
                </a:lnTo>
                <a:lnTo>
                  <a:pt x="3592626" y="861949"/>
                </a:lnTo>
                <a:lnTo>
                  <a:pt x="3624338" y="893686"/>
                </a:lnTo>
                <a:lnTo>
                  <a:pt x="3676523" y="910463"/>
                </a:lnTo>
                <a:lnTo>
                  <a:pt x="3716451" y="912749"/>
                </a:lnTo>
                <a:lnTo>
                  <a:pt x="3744226" y="911580"/>
                </a:lnTo>
                <a:lnTo>
                  <a:pt x="3799408" y="905002"/>
                </a:lnTo>
                <a:lnTo>
                  <a:pt x="3825925" y="834136"/>
                </a:lnTo>
                <a:lnTo>
                  <a:pt x="3800703" y="837590"/>
                </a:lnTo>
                <a:lnTo>
                  <a:pt x="3775392" y="840130"/>
                </a:lnTo>
                <a:lnTo>
                  <a:pt x="3750005" y="841730"/>
                </a:lnTo>
                <a:lnTo>
                  <a:pt x="3724579" y="842391"/>
                </a:lnTo>
                <a:lnTo>
                  <a:pt x="3702647" y="840714"/>
                </a:lnTo>
                <a:lnTo>
                  <a:pt x="3660952" y="815848"/>
                </a:lnTo>
                <a:lnTo>
                  <a:pt x="3649103" y="779195"/>
                </a:lnTo>
                <a:lnTo>
                  <a:pt x="3645077" y="721487"/>
                </a:lnTo>
                <a:lnTo>
                  <a:pt x="3644925" y="697217"/>
                </a:lnTo>
                <a:lnTo>
                  <a:pt x="3646195" y="672998"/>
                </a:lnTo>
                <a:lnTo>
                  <a:pt x="3652951" y="624967"/>
                </a:lnTo>
                <a:lnTo>
                  <a:pt x="3676954" y="586613"/>
                </a:lnTo>
                <a:lnTo>
                  <a:pt x="3717023" y="576326"/>
                </a:lnTo>
                <a:lnTo>
                  <a:pt x="3730929" y="576453"/>
                </a:lnTo>
                <a:lnTo>
                  <a:pt x="3754805" y="577342"/>
                </a:lnTo>
                <a:lnTo>
                  <a:pt x="3778618" y="579056"/>
                </a:lnTo>
                <a:lnTo>
                  <a:pt x="3802329" y="581634"/>
                </a:lnTo>
                <a:lnTo>
                  <a:pt x="3825925" y="585089"/>
                </a:lnTo>
                <a:lnTo>
                  <a:pt x="3828211" y="521589"/>
                </a:lnTo>
                <a:close/>
              </a:path>
              <a:path w="6811009" h="1428114">
                <a:moveTo>
                  <a:pt x="3862882" y="1142365"/>
                </a:moveTo>
                <a:lnTo>
                  <a:pt x="3857294" y="1093203"/>
                </a:lnTo>
                <a:lnTo>
                  <a:pt x="3840556" y="1054976"/>
                </a:lnTo>
                <a:lnTo>
                  <a:pt x="3812654" y="1027684"/>
                </a:lnTo>
                <a:lnTo>
                  <a:pt x="3782225" y="1014933"/>
                </a:lnTo>
                <a:lnTo>
                  <a:pt x="3782225" y="1127658"/>
                </a:lnTo>
                <a:lnTo>
                  <a:pt x="3782149" y="1142365"/>
                </a:lnTo>
                <a:lnTo>
                  <a:pt x="3778440" y="1174203"/>
                </a:lnTo>
                <a:lnTo>
                  <a:pt x="3767264" y="1197508"/>
                </a:lnTo>
                <a:lnTo>
                  <a:pt x="3748671" y="1211491"/>
                </a:lnTo>
                <a:lnTo>
                  <a:pt x="3722674" y="1216152"/>
                </a:lnTo>
                <a:lnTo>
                  <a:pt x="3658539" y="1216152"/>
                </a:lnTo>
                <a:lnTo>
                  <a:pt x="3658539" y="1073277"/>
                </a:lnTo>
                <a:lnTo>
                  <a:pt x="3722674" y="1073277"/>
                </a:lnTo>
                <a:lnTo>
                  <a:pt x="3767759" y="1089152"/>
                </a:lnTo>
                <a:lnTo>
                  <a:pt x="3782225" y="1127658"/>
                </a:lnTo>
                <a:lnTo>
                  <a:pt x="3782225" y="1014933"/>
                </a:lnTo>
                <a:lnTo>
                  <a:pt x="3773563" y="1011301"/>
                </a:lnTo>
                <a:lnTo>
                  <a:pt x="3723309" y="1005840"/>
                </a:lnTo>
                <a:lnTo>
                  <a:pt x="3578275" y="1005840"/>
                </a:lnTo>
                <a:lnTo>
                  <a:pt x="3578275" y="1399032"/>
                </a:lnTo>
                <a:lnTo>
                  <a:pt x="3658539" y="1399032"/>
                </a:lnTo>
                <a:lnTo>
                  <a:pt x="3658539" y="1284351"/>
                </a:lnTo>
                <a:lnTo>
                  <a:pt x="3723309" y="1284351"/>
                </a:lnTo>
                <a:lnTo>
                  <a:pt x="3779139" y="1277010"/>
                </a:lnTo>
                <a:lnTo>
                  <a:pt x="3827449" y="1248029"/>
                </a:lnTo>
                <a:lnTo>
                  <a:pt x="3847884" y="1216152"/>
                </a:lnTo>
                <a:lnTo>
                  <a:pt x="3855682" y="1198727"/>
                </a:lnTo>
                <a:lnTo>
                  <a:pt x="3862032" y="1171028"/>
                </a:lnTo>
                <a:lnTo>
                  <a:pt x="3862882" y="1142365"/>
                </a:lnTo>
                <a:close/>
              </a:path>
              <a:path w="6811009" h="1428114">
                <a:moveTo>
                  <a:pt x="3863009" y="154940"/>
                </a:moveTo>
                <a:lnTo>
                  <a:pt x="3857409" y="105714"/>
                </a:lnTo>
                <a:lnTo>
                  <a:pt x="3848595" y="85598"/>
                </a:lnTo>
                <a:lnTo>
                  <a:pt x="3840645" y="67449"/>
                </a:lnTo>
                <a:lnTo>
                  <a:pt x="3812692" y="40132"/>
                </a:lnTo>
                <a:lnTo>
                  <a:pt x="3782276" y="27393"/>
                </a:lnTo>
                <a:lnTo>
                  <a:pt x="3782276" y="139979"/>
                </a:lnTo>
                <a:lnTo>
                  <a:pt x="3782237" y="153924"/>
                </a:lnTo>
                <a:lnTo>
                  <a:pt x="3778440" y="186601"/>
                </a:lnTo>
                <a:lnTo>
                  <a:pt x="3767277" y="209931"/>
                </a:lnTo>
                <a:lnTo>
                  <a:pt x="3748722" y="223939"/>
                </a:lnTo>
                <a:lnTo>
                  <a:pt x="3722801" y="228600"/>
                </a:lnTo>
                <a:lnTo>
                  <a:pt x="3658666" y="228600"/>
                </a:lnTo>
                <a:lnTo>
                  <a:pt x="3658666" y="85598"/>
                </a:lnTo>
                <a:lnTo>
                  <a:pt x="3722801" y="85598"/>
                </a:lnTo>
                <a:lnTo>
                  <a:pt x="3767759" y="101473"/>
                </a:lnTo>
                <a:lnTo>
                  <a:pt x="3782276" y="139979"/>
                </a:lnTo>
                <a:lnTo>
                  <a:pt x="3782276" y="27393"/>
                </a:lnTo>
                <a:lnTo>
                  <a:pt x="3773576" y="23749"/>
                </a:lnTo>
                <a:lnTo>
                  <a:pt x="3723309" y="18288"/>
                </a:lnTo>
                <a:lnTo>
                  <a:pt x="3578275" y="18288"/>
                </a:lnTo>
                <a:lnTo>
                  <a:pt x="3578275" y="411480"/>
                </a:lnTo>
                <a:lnTo>
                  <a:pt x="3658666" y="411480"/>
                </a:lnTo>
                <a:lnTo>
                  <a:pt x="3658666" y="296926"/>
                </a:lnTo>
                <a:lnTo>
                  <a:pt x="3723309" y="296926"/>
                </a:lnTo>
                <a:lnTo>
                  <a:pt x="3778707" y="289560"/>
                </a:lnTo>
                <a:lnTo>
                  <a:pt x="3826687" y="260858"/>
                </a:lnTo>
                <a:lnTo>
                  <a:pt x="3847579" y="228600"/>
                </a:lnTo>
                <a:lnTo>
                  <a:pt x="3861955" y="183743"/>
                </a:lnTo>
                <a:lnTo>
                  <a:pt x="3863009" y="154940"/>
                </a:lnTo>
                <a:close/>
              </a:path>
              <a:path w="6811009" h="1428114">
                <a:moveTo>
                  <a:pt x="3988231" y="1110615"/>
                </a:moveTo>
                <a:lnTo>
                  <a:pt x="3910507" y="1110615"/>
                </a:lnTo>
                <a:lnTo>
                  <a:pt x="3910507" y="1399032"/>
                </a:lnTo>
                <a:lnTo>
                  <a:pt x="3988231" y="1399032"/>
                </a:lnTo>
                <a:lnTo>
                  <a:pt x="3988231" y="1110615"/>
                </a:lnTo>
                <a:close/>
              </a:path>
              <a:path w="6811009" h="1428114">
                <a:moveTo>
                  <a:pt x="3988231" y="995172"/>
                </a:moveTo>
                <a:lnTo>
                  <a:pt x="3910507" y="995172"/>
                </a:lnTo>
                <a:lnTo>
                  <a:pt x="3910507" y="1073658"/>
                </a:lnTo>
                <a:lnTo>
                  <a:pt x="3988231" y="1073658"/>
                </a:lnTo>
                <a:lnTo>
                  <a:pt x="3988231" y="995172"/>
                </a:lnTo>
                <a:close/>
              </a:path>
              <a:path w="6811009" h="1428114">
                <a:moveTo>
                  <a:pt x="3988231" y="121793"/>
                </a:moveTo>
                <a:lnTo>
                  <a:pt x="3910507" y="121793"/>
                </a:lnTo>
                <a:lnTo>
                  <a:pt x="3910507" y="411480"/>
                </a:lnTo>
                <a:lnTo>
                  <a:pt x="3988231" y="411480"/>
                </a:lnTo>
                <a:lnTo>
                  <a:pt x="3988231" y="121793"/>
                </a:lnTo>
                <a:close/>
              </a:path>
              <a:path w="6811009" h="1428114">
                <a:moveTo>
                  <a:pt x="3988231" y="6096"/>
                </a:moveTo>
                <a:lnTo>
                  <a:pt x="3910507" y="6096"/>
                </a:lnTo>
                <a:lnTo>
                  <a:pt x="3910507" y="84836"/>
                </a:lnTo>
                <a:lnTo>
                  <a:pt x="3988231" y="84836"/>
                </a:lnTo>
                <a:lnTo>
                  <a:pt x="3988231" y="6096"/>
                </a:lnTo>
                <a:close/>
              </a:path>
              <a:path w="6811009" h="1428114">
                <a:moveTo>
                  <a:pt x="4131106" y="760857"/>
                </a:moveTo>
                <a:lnTo>
                  <a:pt x="4130535" y="731291"/>
                </a:lnTo>
                <a:lnTo>
                  <a:pt x="4125112" y="702411"/>
                </a:lnTo>
                <a:lnTo>
                  <a:pt x="4115384" y="675855"/>
                </a:lnTo>
                <a:lnTo>
                  <a:pt x="4115003" y="674814"/>
                </a:lnTo>
                <a:lnTo>
                  <a:pt x="4100372" y="649097"/>
                </a:lnTo>
                <a:lnTo>
                  <a:pt x="4082516" y="631837"/>
                </a:lnTo>
                <a:lnTo>
                  <a:pt x="4059491" y="619493"/>
                </a:lnTo>
                <a:lnTo>
                  <a:pt x="4052570" y="617677"/>
                </a:lnTo>
                <a:lnTo>
                  <a:pt x="4052570" y="743826"/>
                </a:lnTo>
                <a:lnTo>
                  <a:pt x="4052519" y="777303"/>
                </a:lnTo>
                <a:lnTo>
                  <a:pt x="4040555" y="825881"/>
                </a:lnTo>
                <a:lnTo>
                  <a:pt x="3991724" y="846175"/>
                </a:lnTo>
                <a:lnTo>
                  <a:pt x="3972026" y="839812"/>
                </a:lnTo>
                <a:lnTo>
                  <a:pt x="3955719" y="825881"/>
                </a:lnTo>
                <a:lnTo>
                  <a:pt x="3949662" y="810145"/>
                </a:lnTo>
                <a:lnTo>
                  <a:pt x="3945648" y="793902"/>
                </a:lnTo>
                <a:lnTo>
                  <a:pt x="3943680" y="777303"/>
                </a:lnTo>
                <a:lnTo>
                  <a:pt x="3943680" y="743826"/>
                </a:lnTo>
                <a:lnTo>
                  <a:pt x="3955719" y="695706"/>
                </a:lnTo>
                <a:lnTo>
                  <a:pt x="4003497" y="675855"/>
                </a:lnTo>
                <a:lnTo>
                  <a:pt x="4023677" y="681901"/>
                </a:lnTo>
                <a:lnTo>
                  <a:pt x="4040555" y="695706"/>
                </a:lnTo>
                <a:lnTo>
                  <a:pt x="4046537" y="711225"/>
                </a:lnTo>
                <a:lnTo>
                  <a:pt x="4050563" y="727329"/>
                </a:lnTo>
                <a:lnTo>
                  <a:pt x="4052570" y="743826"/>
                </a:lnTo>
                <a:lnTo>
                  <a:pt x="4052570" y="617677"/>
                </a:lnTo>
                <a:lnTo>
                  <a:pt x="4031335" y="612076"/>
                </a:lnTo>
                <a:lnTo>
                  <a:pt x="3998137" y="609600"/>
                </a:lnTo>
                <a:lnTo>
                  <a:pt x="3964813" y="612076"/>
                </a:lnTo>
                <a:lnTo>
                  <a:pt x="3913606" y="631837"/>
                </a:lnTo>
                <a:lnTo>
                  <a:pt x="3881145" y="674865"/>
                </a:lnTo>
                <a:lnTo>
                  <a:pt x="3865727" y="731304"/>
                </a:lnTo>
                <a:lnTo>
                  <a:pt x="3865168" y="760857"/>
                </a:lnTo>
                <a:lnTo>
                  <a:pt x="3870477" y="815594"/>
                </a:lnTo>
                <a:lnTo>
                  <a:pt x="3886441" y="858151"/>
                </a:lnTo>
                <a:lnTo>
                  <a:pt x="3913035" y="888555"/>
                </a:lnTo>
                <a:lnTo>
                  <a:pt x="3950258" y="906805"/>
                </a:lnTo>
                <a:lnTo>
                  <a:pt x="3998137" y="912876"/>
                </a:lnTo>
                <a:lnTo>
                  <a:pt x="4046004" y="906805"/>
                </a:lnTo>
                <a:lnTo>
                  <a:pt x="4083227" y="888555"/>
                </a:lnTo>
                <a:lnTo>
                  <a:pt x="4109821" y="858151"/>
                </a:lnTo>
                <a:lnTo>
                  <a:pt x="4114317" y="846175"/>
                </a:lnTo>
                <a:lnTo>
                  <a:pt x="4125785" y="815594"/>
                </a:lnTo>
                <a:lnTo>
                  <a:pt x="4131106" y="760857"/>
                </a:lnTo>
                <a:close/>
              </a:path>
              <a:path w="6811009" h="1428114">
                <a:moveTo>
                  <a:pt x="4140631" y="1303020"/>
                </a:moveTo>
                <a:lnTo>
                  <a:pt x="4056811" y="1303020"/>
                </a:lnTo>
                <a:lnTo>
                  <a:pt x="4056811" y="1399032"/>
                </a:lnTo>
                <a:lnTo>
                  <a:pt x="4140631" y="1398905"/>
                </a:lnTo>
                <a:lnTo>
                  <a:pt x="4140631" y="1303020"/>
                </a:lnTo>
                <a:close/>
              </a:path>
              <a:path w="6811009" h="1428114">
                <a:moveTo>
                  <a:pt x="4268648" y="499872"/>
                </a:moveTo>
                <a:lnTo>
                  <a:pt x="4190923" y="499872"/>
                </a:lnTo>
                <a:lnTo>
                  <a:pt x="4190923" y="905256"/>
                </a:lnTo>
                <a:lnTo>
                  <a:pt x="4268648" y="905256"/>
                </a:lnTo>
                <a:lnTo>
                  <a:pt x="4268648" y="499872"/>
                </a:lnTo>
                <a:close/>
              </a:path>
              <a:path w="6811009" h="1428114">
                <a:moveTo>
                  <a:pt x="4300652" y="358902"/>
                </a:moveTo>
                <a:lnTo>
                  <a:pt x="4281602" y="283972"/>
                </a:lnTo>
                <a:lnTo>
                  <a:pt x="4281551" y="191350"/>
                </a:lnTo>
                <a:lnTo>
                  <a:pt x="4278973" y="179324"/>
                </a:lnTo>
                <a:lnTo>
                  <a:pt x="4256964" y="136398"/>
                </a:lnTo>
                <a:lnTo>
                  <a:pt x="4218775" y="117271"/>
                </a:lnTo>
                <a:lnTo>
                  <a:pt x="4176318" y="113284"/>
                </a:lnTo>
                <a:lnTo>
                  <a:pt x="4146473" y="114554"/>
                </a:lnTo>
                <a:lnTo>
                  <a:pt x="4116806" y="117767"/>
                </a:lnTo>
                <a:lnTo>
                  <a:pt x="4087444" y="122936"/>
                </a:lnTo>
                <a:lnTo>
                  <a:pt x="4058462" y="130048"/>
                </a:lnTo>
                <a:lnTo>
                  <a:pt x="4060621" y="183896"/>
                </a:lnTo>
                <a:lnTo>
                  <a:pt x="4169714" y="179324"/>
                </a:lnTo>
                <a:lnTo>
                  <a:pt x="4176547" y="179324"/>
                </a:lnTo>
                <a:lnTo>
                  <a:pt x="4203954" y="203847"/>
                </a:lnTo>
                <a:lnTo>
                  <a:pt x="4203877" y="229235"/>
                </a:lnTo>
                <a:lnTo>
                  <a:pt x="4203750" y="229247"/>
                </a:lnTo>
                <a:lnTo>
                  <a:pt x="4203750" y="283972"/>
                </a:lnTo>
                <a:lnTo>
                  <a:pt x="4203750" y="345948"/>
                </a:lnTo>
                <a:lnTo>
                  <a:pt x="4183100" y="351040"/>
                </a:lnTo>
                <a:lnTo>
                  <a:pt x="4171124" y="353174"/>
                </a:lnTo>
                <a:lnTo>
                  <a:pt x="4159072" y="354520"/>
                </a:lnTo>
                <a:lnTo>
                  <a:pt x="4146981" y="355092"/>
                </a:lnTo>
                <a:lnTo>
                  <a:pt x="4134497" y="353098"/>
                </a:lnTo>
                <a:lnTo>
                  <a:pt x="4125607" y="347129"/>
                </a:lnTo>
                <a:lnTo>
                  <a:pt x="4120299" y="337197"/>
                </a:lnTo>
                <a:lnTo>
                  <a:pt x="4118533" y="323342"/>
                </a:lnTo>
                <a:lnTo>
                  <a:pt x="4118279" y="320421"/>
                </a:lnTo>
                <a:lnTo>
                  <a:pt x="4118406" y="319024"/>
                </a:lnTo>
                <a:lnTo>
                  <a:pt x="4150791" y="288417"/>
                </a:lnTo>
                <a:lnTo>
                  <a:pt x="4203750" y="283972"/>
                </a:lnTo>
                <a:lnTo>
                  <a:pt x="4203750" y="229247"/>
                </a:lnTo>
                <a:lnTo>
                  <a:pt x="4121658" y="235407"/>
                </a:lnTo>
                <a:lnTo>
                  <a:pt x="4083050" y="246849"/>
                </a:lnTo>
                <a:lnTo>
                  <a:pt x="4045102" y="286727"/>
                </a:lnTo>
                <a:lnTo>
                  <a:pt x="4040530" y="323342"/>
                </a:lnTo>
                <a:lnTo>
                  <a:pt x="4045966" y="364109"/>
                </a:lnTo>
                <a:lnTo>
                  <a:pt x="4062806" y="393801"/>
                </a:lnTo>
                <a:lnTo>
                  <a:pt x="4090924" y="411632"/>
                </a:lnTo>
                <a:lnTo>
                  <a:pt x="4130344" y="417576"/>
                </a:lnTo>
                <a:lnTo>
                  <a:pt x="4152404" y="416140"/>
                </a:lnTo>
                <a:lnTo>
                  <a:pt x="4174071" y="412229"/>
                </a:lnTo>
                <a:lnTo>
                  <a:pt x="4195153" y="405917"/>
                </a:lnTo>
                <a:lnTo>
                  <a:pt x="4215435" y="397256"/>
                </a:lnTo>
                <a:lnTo>
                  <a:pt x="4223829" y="402501"/>
                </a:lnTo>
                <a:lnTo>
                  <a:pt x="4262856" y="415366"/>
                </a:lnTo>
                <a:lnTo>
                  <a:pt x="4298366" y="417576"/>
                </a:lnTo>
                <a:lnTo>
                  <a:pt x="4299153" y="397256"/>
                </a:lnTo>
                <a:lnTo>
                  <a:pt x="4300652" y="358902"/>
                </a:lnTo>
                <a:close/>
              </a:path>
              <a:path w="6811009" h="1428114">
                <a:moveTo>
                  <a:pt x="4424096" y="499872"/>
                </a:moveTo>
                <a:lnTo>
                  <a:pt x="4346372" y="499872"/>
                </a:lnTo>
                <a:lnTo>
                  <a:pt x="4346372" y="905256"/>
                </a:lnTo>
                <a:lnTo>
                  <a:pt x="4424096" y="905256"/>
                </a:lnTo>
                <a:lnTo>
                  <a:pt x="4424096" y="499872"/>
                </a:lnTo>
                <a:close/>
              </a:path>
              <a:path w="6811009" h="1428114">
                <a:moveTo>
                  <a:pt x="4465244" y="1015238"/>
                </a:moveTo>
                <a:lnTo>
                  <a:pt x="4436872" y="1008837"/>
                </a:lnTo>
                <a:lnTo>
                  <a:pt x="4408195" y="1004112"/>
                </a:lnTo>
                <a:lnTo>
                  <a:pt x="4379315" y="1001077"/>
                </a:lnTo>
                <a:lnTo>
                  <a:pt x="4350309" y="999744"/>
                </a:lnTo>
                <a:lnTo>
                  <a:pt x="4310646" y="1002525"/>
                </a:lnTo>
                <a:lnTo>
                  <a:pt x="4251439" y="1024826"/>
                </a:lnTo>
                <a:lnTo>
                  <a:pt x="4218140" y="1071219"/>
                </a:lnTo>
                <a:lnTo>
                  <a:pt x="4202188" y="1150518"/>
                </a:lnTo>
                <a:lnTo>
                  <a:pt x="4200194" y="1203071"/>
                </a:lnTo>
                <a:lnTo>
                  <a:pt x="4200283" y="1225664"/>
                </a:lnTo>
                <a:lnTo>
                  <a:pt x="4203382" y="1270749"/>
                </a:lnTo>
                <a:lnTo>
                  <a:pt x="4209885" y="1309585"/>
                </a:lnTo>
                <a:lnTo>
                  <a:pt x="4229532" y="1355725"/>
                </a:lnTo>
                <a:lnTo>
                  <a:pt x="4262082" y="1387589"/>
                </a:lnTo>
                <a:lnTo>
                  <a:pt x="4314558" y="1404162"/>
                </a:lnTo>
                <a:lnTo>
                  <a:pt x="4354373" y="1406525"/>
                </a:lnTo>
                <a:lnTo>
                  <a:pt x="4382160" y="1405394"/>
                </a:lnTo>
                <a:lnTo>
                  <a:pt x="4437431" y="1398638"/>
                </a:lnTo>
                <a:lnTo>
                  <a:pt x="4462831" y="1327912"/>
                </a:lnTo>
                <a:lnTo>
                  <a:pt x="4437634" y="1331341"/>
                </a:lnTo>
                <a:lnTo>
                  <a:pt x="4412361" y="1333817"/>
                </a:lnTo>
                <a:lnTo>
                  <a:pt x="4387012" y="1335341"/>
                </a:lnTo>
                <a:lnTo>
                  <a:pt x="4361612" y="1335913"/>
                </a:lnTo>
                <a:lnTo>
                  <a:pt x="4339768" y="1334274"/>
                </a:lnTo>
                <a:lnTo>
                  <a:pt x="4297985" y="1309751"/>
                </a:lnTo>
                <a:lnTo>
                  <a:pt x="4286148" y="1272971"/>
                </a:lnTo>
                <a:lnTo>
                  <a:pt x="4282237" y="1215136"/>
                </a:lnTo>
                <a:lnTo>
                  <a:pt x="4282008" y="1190866"/>
                </a:lnTo>
                <a:lnTo>
                  <a:pt x="4283253" y="1166660"/>
                </a:lnTo>
                <a:lnTo>
                  <a:pt x="4289984" y="1118743"/>
                </a:lnTo>
                <a:lnTo>
                  <a:pt x="4313987" y="1080389"/>
                </a:lnTo>
                <a:lnTo>
                  <a:pt x="4354055" y="1069962"/>
                </a:lnTo>
                <a:lnTo>
                  <a:pt x="4367962" y="1070102"/>
                </a:lnTo>
                <a:lnTo>
                  <a:pt x="4391761" y="1071016"/>
                </a:lnTo>
                <a:lnTo>
                  <a:pt x="4415536" y="1072769"/>
                </a:lnTo>
                <a:lnTo>
                  <a:pt x="4439234" y="1075397"/>
                </a:lnTo>
                <a:lnTo>
                  <a:pt x="4462831" y="1078865"/>
                </a:lnTo>
                <a:lnTo>
                  <a:pt x="4465244" y="1015238"/>
                </a:lnTo>
                <a:close/>
              </a:path>
              <a:path w="6811009" h="1428114">
                <a:moveTo>
                  <a:pt x="4517060" y="121412"/>
                </a:moveTo>
                <a:lnTo>
                  <a:pt x="4445813" y="121412"/>
                </a:lnTo>
                <a:lnTo>
                  <a:pt x="4445813" y="41148"/>
                </a:lnTo>
                <a:lnTo>
                  <a:pt x="4368343" y="41148"/>
                </a:lnTo>
                <a:lnTo>
                  <a:pt x="4368343" y="121412"/>
                </a:lnTo>
                <a:lnTo>
                  <a:pt x="4334180" y="121412"/>
                </a:lnTo>
                <a:lnTo>
                  <a:pt x="4334180" y="187325"/>
                </a:lnTo>
                <a:lnTo>
                  <a:pt x="4368343" y="187325"/>
                </a:lnTo>
                <a:lnTo>
                  <a:pt x="4368343" y="307721"/>
                </a:lnTo>
                <a:lnTo>
                  <a:pt x="4369435" y="336702"/>
                </a:lnTo>
                <a:lnTo>
                  <a:pt x="4378566" y="379895"/>
                </a:lnTo>
                <a:lnTo>
                  <a:pt x="4414202" y="411695"/>
                </a:lnTo>
                <a:lnTo>
                  <a:pt x="4458005" y="417576"/>
                </a:lnTo>
                <a:lnTo>
                  <a:pt x="4472927" y="416534"/>
                </a:lnTo>
                <a:lnTo>
                  <a:pt x="4487761" y="414718"/>
                </a:lnTo>
                <a:lnTo>
                  <a:pt x="4502480" y="412153"/>
                </a:lnTo>
                <a:lnTo>
                  <a:pt x="4517060" y="408813"/>
                </a:lnTo>
                <a:lnTo>
                  <a:pt x="4513504" y="346964"/>
                </a:lnTo>
                <a:lnTo>
                  <a:pt x="4469689" y="348107"/>
                </a:lnTo>
                <a:lnTo>
                  <a:pt x="4463593" y="348615"/>
                </a:lnTo>
                <a:lnTo>
                  <a:pt x="4457370" y="346837"/>
                </a:lnTo>
                <a:lnTo>
                  <a:pt x="4448861" y="339725"/>
                </a:lnTo>
                <a:lnTo>
                  <a:pt x="4446575" y="335280"/>
                </a:lnTo>
                <a:lnTo>
                  <a:pt x="4445432" y="322326"/>
                </a:lnTo>
                <a:lnTo>
                  <a:pt x="4445178" y="314198"/>
                </a:lnTo>
                <a:lnTo>
                  <a:pt x="4445305" y="187325"/>
                </a:lnTo>
                <a:lnTo>
                  <a:pt x="4516552" y="187325"/>
                </a:lnTo>
                <a:lnTo>
                  <a:pt x="4517060" y="121412"/>
                </a:lnTo>
                <a:close/>
              </a:path>
              <a:path w="6811009" h="1428114">
                <a:moveTo>
                  <a:pt x="4727372" y="121412"/>
                </a:moveTo>
                <a:lnTo>
                  <a:pt x="4656125" y="121412"/>
                </a:lnTo>
                <a:lnTo>
                  <a:pt x="4656125" y="41148"/>
                </a:lnTo>
                <a:lnTo>
                  <a:pt x="4578655" y="41148"/>
                </a:lnTo>
                <a:lnTo>
                  <a:pt x="4578655" y="121412"/>
                </a:lnTo>
                <a:lnTo>
                  <a:pt x="4544492" y="121412"/>
                </a:lnTo>
                <a:lnTo>
                  <a:pt x="4544492" y="187325"/>
                </a:lnTo>
                <a:lnTo>
                  <a:pt x="4578655" y="187325"/>
                </a:lnTo>
                <a:lnTo>
                  <a:pt x="4578655" y="307721"/>
                </a:lnTo>
                <a:lnTo>
                  <a:pt x="4579747" y="336702"/>
                </a:lnTo>
                <a:lnTo>
                  <a:pt x="4588878" y="379895"/>
                </a:lnTo>
                <a:lnTo>
                  <a:pt x="4624514" y="411695"/>
                </a:lnTo>
                <a:lnTo>
                  <a:pt x="4668317" y="417576"/>
                </a:lnTo>
                <a:lnTo>
                  <a:pt x="4683239" y="416534"/>
                </a:lnTo>
                <a:lnTo>
                  <a:pt x="4698073" y="414718"/>
                </a:lnTo>
                <a:lnTo>
                  <a:pt x="4712792" y="412153"/>
                </a:lnTo>
                <a:lnTo>
                  <a:pt x="4727372" y="408813"/>
                </a:lnTo>
                <a:lnTo>
                  <a:pt x="4723816" y="346964"/>
                </a:lnTo>
                <a:lnTo>
                  <a:pt x="4679874" y="348107"/>
                </a:lnTo>
                <a:lnTo>
                  <a:pt x="4673778" y="348615"/>
                </a:lnTo>
                <a:lnTo>
                  <a:pt x="4667682" y="346710"/>
                </a:lnTo>
                <a:lnTo>
                  <a:pt x="4659173" y="339725"/>
                </a:lnTo>
                <a:lnTo>
                  <a:pt x="4656887" y="335280"/>
                </a:lnTo>
                <a:lnTo>
                  <a:pt x="4655744" y="322326"/>
                </a:lnTo>
                <a:lnTo>
                  <a:pt x="4655490" y="314198"/>
                </a:lnTo>
                <a:lnTo>
                  <a:pt x="4655617" y="187325"/>
                </a:lnTo>
                <a:lnTo>
                  <a:pt x="4726864" y="187325"/>
                </a:lnTo>
                <a:lnTo>
                  <a:pt x="4727372" y="121412"/>
                </a:lnTo>
                <a:close/>
              </a:path>
              <a:path w="6811009" h="1428114">
                <a:moveTo>
                  <a:pt x="4739564" y="853440"/>
                </a:moveTo>
                <a:lnTo>
                  <a:pt x="4720641" y="778256"/>
                </a:lnTo>
                <a:lnTo>
                  <a:pt x="4720628" y="705739"/>
                </a:lnTo>
                <a:lnTo>
                  <a:pt x="4720285" y="686409"/>
                </a:lnTo>
                <a:lnTo>
                  <a:pt x="4707826" y="649033"/>
                </a:lnTo>
                <a:lnTo>
                  <a:pt x="4678045" y="621093"/>
                </a:lnTo>
                <a:lnTo>
                  <a:pt x="4637316" y="608723"/>
                </a:lnTo>
                <a:lnTo>
                  <a:pt x="4615739" y="608457"/>
                </a:lnTo>
                <a:lnTo>
                  <a:pt x="4586059" y="609727"/>
                </a:lnTo>
                <a:lnTo>
                  <a:pt x="4556531" y="612940"/>
                </a:lnTo>
                <a:lnTo>
                  <a:pt x="4527270" y="618109"/>
                </a:lnTo>
                <a:lnTo>
                  <a:pt x="4498391" y="625221"/>
                </a:lnTo>
                <a:lnTo>
                  <a:pt x="4500677" y="678942"/>
                </a:lnTo>
                <a:lnTo>
                  <a:pt x="4609008" y="674497"/>
                </a:lnTo>
                <a:lnTo>
                  <a:pt x="4615840" y="674497"/>
                </a:lnTo>
                <a:lnTo>
                  <a:pt x="4643069" y="699020"/>
                </a:lnTo>
                <a:lnTo>
                  <a:pt x="4643044" y="724281"/>
                </a:lnTo>
                <a:lnTo>
                  <a:pt x="4643044" y="778256"/>
                </a:lnTo>
                <a:lnTo>
                  <a:pt x="4643044" y="840232"/>
                </a:lnTo>
                <a:lnTo>
                  <a:pt x="4634281" y="842645"/>
                </a:lnTo>
                <a:lnTo>
                  <a:pt x="4622546" y="845502"/>
                </a:lnTo>
                <a:lnTo>
                  <a:pt x="4610633" y="847598"/>
                </a:lnTo>
                <a:lnTo>
                  <a:pt x="4598606" y="848931"/>
                </a:lnTo>
                <a:lnTo>
                  <a:pt x="4586529" y="849503"/>
                </a:lnTo>
                <a:lnTo>
                  <a:pt x="4574133" y="847534"/>
                </a:lnTo>
                <a:lnTo>
                  <a:pt x="4565332" y="841565"/>
                </a:lnTo>
                <a:lnTo>
                  <a:pt x="4560074" y="831608"/>
                </a:lnTo>
                <a:lnTo>
                  <a:pt x="4558335" y="817626"/>
                </a:lnTo>
                <a:lnTo>
                  <a:pt x="4558208" y="812927"/>
                </a:lnTo>
                <a:lnTo>
                  <a:pt x="4561179" y="800862"/>
                </a:lnTo>
                <a:lnTo>
                  <a:pt x="4568266" y="791184"/>
                </a:lnTo>
                <a:lnTo>
                  <a:pt x="4578451" y="784898"/>
                </a:lnTo>
                <a:lnTo>
                  <a:pt x="4590720" y="782955"/>
                </a:lnTo>
                <a:lnTo>
                  <a:pt x="4643044" y="778256"/>
                </a:lnTo>
                <a:lnTo>
                  <a:pt x="4643044" y="724281"/>
                </a:lnTo>
                <a:lnTo>
                  <a:pt x="4561319" y="730542"/>
                </a:lnTo>
                <a:lnTo>
                  <a:pt x="4522940" y="742124"/>
                </a:lnTo>
                <a:lnTo>
                  <a:pt x="4485348" y="782027"/>
                </a:lnTo>
                <a:lnTo>
                  <a:pt x="4480992" y="817880"/>
                </a:lnTo>
                <a:lnTo>
                  <a:pt x="4486554" y="859459"/>
                </a:lnTo>
                <a:lnTo>
                  <a:pt x="4503293" y="889152"/>
                </a:lnTo>
                <a:lnTo>
                  <a:pt x="4531182" y="906945"/>
                </a:lnTo>
                <a:lnTo>
                  <a:pt x="4570273" y="912876"/>
                </a:lnTo>
                <a:lnTo>
                  <a:pt x="4592167" y="911453"/>
                </a:lnTo>
                <a:lnTo>
                  <a:pt x="4613694" y="907592"/>
                </a:lnTo>
                <a:lnTo>
                  <a:pt x="4634662" y="901331"/>
                </a:lnTo>
                <a:lnTo>
                  <a:pt x="4654855" y="892683"/>
                </a:lnTo>
                <a:lnTo>
                  <a:pt x="4663173" y="897928"/>
                </a:lnTo>
                <a:lnTo>
                  <a:pt x="4702048" y="910831"/>
                </a:lnTo>
                <a:lnTo>
                  <a:pt x="4737278" y="912876"/>
                </a:lnTo>
                <a:lnTo>
                  <a:pt x="4738052" y="892683"/>
                </a:lnTo>
                <a:lnTo>
                  <a:pt x="4739564" y="853440"/>
                </a:lnTo>
                <a:close/>
              </a:path>
              <a:path w="6811009" h="1428114">
                <a:moveTo>
                  <a:pt x="4768139" y="1254633"/>
                </a:moveTo>
                <a:lnTo>
                  <a:pt x="4762144" y="1196251"/>
                </a:lnTo>
                <a:lnTo>
                  <a:pt x="4737405" y="1143000"/>
                </a:lnTo>
                <a:lnTo>
                  <a:pt x="4696612" y="1113282"/>
                </a:lnTo>
                <a:lnTo>
                  <a:pt x="4689487" y="1111402"/>
                </a:lnTo>
                <a:lnTo>
                  <a:pt x="4689487" y="1237488"/>
                </a:lnTo>
                <a:lnTo>
                  <a:pt x="4689437" y="1270889"/>
                </a:lnTo>
                <a:lnTo>
                  <a:pt x="4677588" y="1319403"/>
                </a:lnTo>
                <a:lnTo>
                  <a:pt x="4628324" y="1339837"/>
                </a:lnTo>
                <a:lnTo>
                  <a:pt x="4608715" y="1333385"/>
                </a:lnTo>
                <a:lnTo>
                  <a:pt x="4592498" y="1319403"/>
                </a:lnTo>
                <a:lnTo>
                  <a:pt x="4586592" y="1303731"/>
                </a:lnTo>
                <a:lnTo>
                  <a:pt x="4582642" y="1287487"/>
                </a:lnTo>
                <a:lnTo>
                  <a:pt x="4580699" y="1270889"/>
                </a:lnTo>
                <a:lnTo>
                  <a:pt x="4580699" y="1237488"/>
                </a:lnTo>
                <a:lnTo>
                  <a:pt x="4592498" y="1189482"/>
                </a:lnTo>
                <a:lnTo>
                  <a:pt x="4640821" y="1169530"/>
                </a:lnTo>
                <a:lnTo>
                  <a:pt x="4660874" y="1175651"/>
                </a:lnTo>
                <a:lnTo>
                  <a:pt x="4677588" y="1189482"/>
                </a:lnTo>
                <a:lnTo>
                  <a:pt x="4683557" y="1204976"/>
                </a:lnTo>
                <a:lnTo>
                  <a:pt x="4687532" y="1221041"/>
                </a:lnTo>
                <a:lnTo>
                  <a:pt x="4689487" y="1237488"/>
                </a:lnTo>
                <a:lnTo>
                  <a:pt x="4689487" y="1111402"/>
                </a:lnTo>
                <a:lnTo>
                  <a:pt x="4668482" y="1105852"/>
                </a:lnTo>
                <a:lnTo>
                  <a:pt x="4635170" y="1103376"/>
                </a:lnTo>
                <a:lnTo>
                  <a:pt x="4601896" y="1105852"/>
                </a:lnTo>
                <a:lnTo>
                  <a:pt x="4550651" y="1125664"/>
                </a:lnTo>
                <a:lnTo>
                  <a:pt x="4518126" y="1168704"/>
                </a:lnTo>
                <a:lnTo>
                  <a:pt x="4502747" y="1225092"/>
                </a:lnTo>
                <a:lnTo>
                  <a:pt x="4502201" y="1254633"/>
                </a:lnTo>
                <a:lnTo>
                  <a:pt x="4507509" y="1309370"/>
                </a:lnTo>
                <a:lnTo>
                  <a:pt x="4523473" y="1351927"/>
                </a:lnTo>
                <a:lnTo>
                  <a:pt x="4550067" y="1382331"/>
                </a:lnTo>
                <a:lnTo>
                  <a:pt x="4587291" y="1400581"/>
                </a:lnTo>
                <a:lnTo>
                  <a:pt x="4635170" y="1406652"/>
                </a:lnTo>
                <a:lnTo>
                  <a:pt x="4683036" y="1400581"/>
                </a:lnTo>
                <a:lnTo>
                  <a:pt x="4720260" y="1382331"/>
                </a:lnTo>
                <a:lnTo>
                  <a:pt x="4746853" y="1351927"/>
                </a:lnTo>
                <a:lnTo>
                  <a:pt x="4751387" y="1339837"/>
                </a:lnTo>
                <a:lnTo>
                  <a:pt x="4762817" y="1309370"/>
                </a:lnTo>
                <a:lnTo>
                  <a:pt x="4768139" y="1254633"/>
                </a:lnTo>
                <a:close/>
              </a:path>
              <a:path w="6811009" h="1428114">
                <a:moveTo>
                  <a:pt x="4904156" y="1303020"/>
                </a:moveTo>
                <a:lnTo>
                  <a:pt x="4821860" y="1303020"/>
                </a:lnTo>
                <a:lnTo>
                  <a:pt x="4821860" y="1399032"/>
                </a:lnTo>
                <a:lnTo>
                  <a:pt x="4904156" y="1398905"/>
                </a:lnTo>
                <a:lnTo>
                  <a:pt x="4904156" y="1303020"/>
                </a:lnTo>
                <a:close/>
              </a:path>
              <a:path w="6811009" h="1428114">
                <a:moveTo>
                  <a:pt x="5016932" y="358902"/>
                </a:moveTo>
                <a:lnTo>
                  <a:pt x="4997882" y="283972"/>
                </a:lnTo>
                <a:lnTo>
                  <a:pt x="4997831" y="191350"/>
                </a:lnTo>
                <a:lnTo>
                  <a:pt x="4995253" y="179324"/>
                </a:lnTo>
                <a:lnTo>
                  <a:pt x="4973244" y="136398"/>
                </a:lnTo>
                <a:lnTo>
                  <a:pt x="4935055" y="117271"/>
                </a:lnTo>
                <a:lnTo>
                  <a:pt x="4892599" y="113284"/>
                </a:lnTo>
                <a:lnTo>
                  <a:pt x="4862741" y="114554"/>
                </a:lnTo>
                <a:lnTo>
                  <a:pt x="4833074" y="117767"/>
                </a:lnTo>
                <a:lnTo>
                  <a:pt x="4803673" y="122936"/>
                </a:lnTo>
                <a:lnTo>
                  <a:pt x="4774616" y="130048"/>
                </a:lnTo>
                <a:lnTo>
                  <a:pt x="4776902" y="183896"/>
                </a:lnTo>
                <a:lnTo>
                  <a:pt x="4885995" y="179324"/>
                </a:lnTo>
                <a:lnTo>
                  <a:pt x="4892827" y="179324"/>
                </a:lnTo>
                <a:lnTo>
                  <a:pt x="4920234" y="203847"/>
                </a:lnTo>
                <a:lnTo>
                  <a:pt x="4920158" y="229235"/>
                </a:lnTo>
                <a:lnTo>
                  <a:pt x="4920031" y="229247"/>
                </a:lnTo>
                <a:lnTo>
                  <a:pt x="4920031" y="283972"/>
                </a:lnTo>
                <a:lnTo>
                  <a:pt x="4920031" y="345948"/>
                </a:lnTo>
                <a:lnTo>
                  <a:pt x="4899380" y="351040"/>
                </a:lnTo>
                <a:lnTo>
                  <a:pt x="4887404" y="353174"/>
                </a:lnTo>
                <a:lnTo>
                  <a:pt x="4875352" y="354520"/>
                </a:lnTo>
                <a:lnTo>
                  <a:pt x="4863262" y="355092"/>
                </a:lnTo>
                <a:lnTo>
                  <a:pt x="4850777" y="353098"/>
                </a:lnTo>
                <a:lnTo>
                  <a:pt x="4834687" y="319024"/>
                </a:lnTo>
                <a:lnTo>
                  <a:pt x="4837506" y="306832"/>
                </a:lnTo>
                <a:lnTo>
                  <a:pt x="4844554" y="297014"/>
                </a:lnTo>
                <a:lnTo>
                  <a:pt x="4854791" y="290550"/>
                </a:lnTo>
                <a:lnTo>
                  <a:pt x="4867199" y="288417"/>
                </a:lnTo>
                <a:lnTo>
                  <a:pt x="4920031" y="283972"/>
                </a:lnTo>
                <a:lnTo>
                  <a:pt x="4920031" y="229247"/>
                </a:lnTo>
                <a:lnTo>
                  <a:pt x="4837938" y="235407"/>
                </a:lnTo>
                <a:lnTo>
                  <a:pt x="4799330" y="246849"/>
                </a:lnTo>
                <a:lnTo>
                  <a:pt x="4761382" y="286727"/>
                </a:lnTo>
                <a:lnTo>
                  <a:pt x="4756810" y="323342"/>
                </a:lnTo>
                <a:lnTo>
                  <a:pt x="4762322" y="364109"/>
                </a:lnTo>
                <a:lnTo>
                  <a:pt x="4779188" y="393801"/>
                </a:lnTo>
                <a:lnTo>
                  <a:pt x="4807280" y="411632"/>
                </a:lnTo>
                <a:lnTo>
                  <a:pt x="4846625" y="417576"/>
                </a:lnTo>
                <a:lnTo>
                  <a:pt x="4868684" y="416140"/>
                </a:lnTo>
                <a:lnTo>
                  <a:pt x="4890351" y="412229"/>
                </a:lnTo>
                <a:lnTo>
                  <a:pt x="4911433" y="405917"/>
                </a:lnTo>
                <a:lnTo>
                  <a:pt x="4931715" y="397256"/>
                </a:lnTo>
                <a:lnTo>
                  <a:pt x="4940109" y="402501"/>
                </a:lnTo>
                <a:lnTo>
                  <a:pt x="4979136" y="415366"/>
                </a:lnTo>
                <a:lnTo>
                  <a:pt x="5014646" y="417576"/>
                </a:lnTo>
                <a:lnTo>
                  <a:pt x="5015433" y="397256"/>
                </a:lnTo>
                <a:lnTo>
                  <a:pt x="5016932" y="358902"/>
                </a:lnTo>
                <a:close/>
              </a:path>
              <a:path w="6811009" h="1428114">
                <a:moveTo>
                  <a:pt x="5051984" y="760476"/>
                </a:moveTo>
                <a:lnTo>
                  <a:pt x="5050218" y="720979"/>
                </a:lnTo>
                <a:lnTo>
                  <a:pt x="5044948" y="688009"/>
                </a:lnTo>
                <a:lnTo>
                  <a:pt x="5041633" y="678053"/>
                </a:lnTo>
                <a:lnTo>
                  <a:pt x="5036172" y="661593"/>
                </a:lnTo>
                <a:lnTo>
                  <a:pt x="5007851" y="627240"/>
                </a:lnTo>
                <a:lnTo>
                  <a:pt x="4973409" y="613232"/>
                </a:lnTo>
                <a:lnTo>
                  <a:pt x="4973409" y="773455"/>
                </a:lnTo>
                <a:lnTo>
                  <a:pt x="4971275" y="790663"/>
                </a:lnTo>
                <a:lnTo>
                  <a:pt x="4948860" y="832751"/>
                </a:lnTo>
                <a:lnTo>
                  <a:pt x="4922240" y="842302"/>
                </a:lnTo>
                <a:lnTo>
                  <a:pt x="4907839" y="842137"/>
                </a:lnTo>
                <a:lnTo>
                  <a:pt x="4902263" y="841997"/>
                </a:lnTo>
                <a:lnTo>
                  <a:pt x="4894478" y="841565"/>
                </a:lnTo>
                <a:lnTo>
                  <a:pt x="4884496" y="840854"/>
                </a:lnTo>
                <a:lnTo>
                  <a:pt x="4872279" y="839851"/>
                </a:lnTo>
                <a:lnTo>
                  <a:pt x="4872279" y="685673"/>
                </a:lnTo>
                <a:lnTo>
                  <a:pt x="4891379" y="681278"/>
                </a:lnTo>
                <a:lnTo>
                  <a:pt x="4902378" y="679488"/>
                </a:lnTo>
                <a:lnTo>
                  <a:pt x="4913465" y="678421"/>
                </a:lnTo>
                <a:lnTo>
                  <a:pt x="4924603" y="678053"/>
                </a:lnTo>
                <a:lnTo>
                  <a:pt x="4945837" y="682942"/>
                </a:lnTo>
                <a:lnTo>
                  <a:pt x="4961001" y="697572"/>
                </a:lnTo>
                <a:lnTo>
                  <a:pt x="4970081" y="721944"/>
                </a:lnTo>
                <a:lnTo>
                  <a:pt x="4973117" y="756031"/>
                </a:lnTo>
                <a:lnTo>
                  <a:pt x="4973409" y="773455"/>
                </a:lnTo>
                <a:lnTo>
                  <a:pt x="4973409" y="613232"/>
                </a:lnTo>
                <a:lnTo>
                  <a:pt x="4963363" y="610666"/>
                </a:lnTo>
                <a:lnTo>
                  <a:pt x="4934890" y="608584"/>
                </a:lnTo>
                <a:lnTo>
                  <a:pt x="4918684" y="610222"/>
                </a:lnTo>
                <a:lnTo>
                  <a:pt x="4902759" y="613397"/>
                </a:lnTo>
                <a:lnTo>
                  <a:pt x="4887201" y="618070"/>
                </a:lnTo>
                <a:lnTo>
                  <a:pt x="4872152" y="624205"/>
                </a:lnTo>
                <a:lnTo>
                  <a:pt x="4872152" y="499872"/>
                </a:lnTo>
                <a:lnTo>
                  <a:pt x="4794428" y="499872"/>
                </a:lnTo>
                <a:lnTo>
                  <a:pt x="4794428" y="903351"/>
                </a:lnTo>
                <a:lnTo>
                  <a:pt x="4847006" y="908138"/>
                </a:lnTo>
                <a:lnTo>
                  <a:pt x="4892535" y="910996"/>
                </a:lnTo>
                <a:lnTo>
                  <a:pt x="4907585" y="911352"/>
                </a:lnTo>
                <a:lnTo>
                  <a:pt x="4944516" y="909383"/>
                </a:lnTo>
                <a:lnTo>
                  <a:pt x="5000574" y="893051"/>
                </a:lnTo>
                <a:lnTo>
                  <a:pt x="5033810" y="859053"/>
                </a:lnTo>
                <a:lnTo>
                  <a:pt x="5049952" y="799947"/>
                </a:lnTo>
                <a:lnTo>
                  <a:pt x="5051984" y="760476"/>
                </a:lnTo>
                <a:close/>
              </a:path>
              <a:path w="6811009" h="1428114">
                <a:moveTo>
                  <a:pt x="5236388" y="7620"/>
                </a:moveTo>
                <a:lnTo>
                  <a:pt x="5210784" y="3505"/>
                </a:lnTo>
                <a:lnTo>
                  <a:pt x="5197424" y="1816"/>
                </a:lnTo>
                <a:lnTo>
                  <a:pt x="5184025" y="647"/>
                </a:lnTo>
                <a:lnTo>
                  <a:pt x="5170602" y="0"/>
                </a:lnTo>
                <a:lnTo>
                  <a:pt x="5148580" y="1435"/>
                </a:lnTo>
                <a:lnTo>
                  <a:pt x="5104943" y="23241"/>
                </a:lnTo>
                <a:lnTo>
                  <a:pt x="5087417" y="80594"/>
                </a:lnTo>
                <a:lnTo>
                  <a:pt x="5086274" y="109347"/>
                </a:lnTo>
                <a:lnTo>
                  <a:pt x="5086274" y="122047"/>
                </a:lnTo>
                <a:lnTo>
                  <a:pt x="5055032" y="122047"/>
                </a:lnTo>
                <a:lnTo>
                  <a:pt x="5055032" y="187960"/>
                </a:lnTo>
                <a:lnTo>
                  <a:pt x="5086274" y="187960"/>
                </a:lnTo>
                <a:lnTo>
                  <a:pt x="5086274" y="411480"/>
                </a:lnTo>
                <a:lnTo>
                  <a:pt x="5163617" y="411480"/>
                </a:lnTo>
                <a:lnTo>
                  <a:pt x="5163617" y="187960"/>
                </a:lnTo>
                <a:lnTo>
                  <a:pt x="5233467" y="188468"/>
                </a:lnTo>
                <a:lnTo>
                  <a:pt x="5233467" y="122555"/>
                </a:lnTo>
                <a:lnTo>
                  <a:pt x="5163617" y="122555"/>
                </a:lnTo>
                <a:lnTo>
                  <a:pt x="5163540" y="102298"/>
                </a:lnTo>
                <a:lnTo>
                  <a:pt x="5185918" y="69405"/>
                </a:lnTo>
                <a:lnTo>
                  <a:pt x="5235118" y="70612"/>
                </a:lnTo>
                <a:lnTo>
                  <a:pt x="5236388" y="7620"/>
                </a:lnTo>
                <a:close/>
              </a:path>
              <a:path w="6811009" h="1428114">
                <a:moveTo>
                  <a:pt x="5359451" y="760857"/>
                </a:moveTo>
                <a:lnTo>
                  <a:pt x="5353532" y="702411"/>
                </a:lnTo>
                <a:lnTo>
                  <a:pt x="5329098" y="649097"/>
                </a:lnTo>
                <a:lnTo>
                  <a:pt x="5288305" y="619493"/>
                </a:lnTo>
                <a:lnTo>
                  <a:pt x="5281434" y="617677"/>
                </a:lnTo>
                <a:lnTo>
                  <a:pt x="5281434" y="743826"/>
                </a:lnTo>
                <a:lnTo>
                  <a:pt x="5281371" y="777303"/>
                </a:lnTo>
                <a:lnTo>
                  <a:pt x="5269535" y="825881"/>
                </a:lnTo>
                <a:lnTo>
                  <a:pt x="5220868" y="846175"/>
                </a:lnTo>
                <a:lnTo>
                  <a:pt x="5201285" y="839812"/>
                </a:lnTo>
                <a:lnTo>
                  <a:pt x="5175110" y="793953"/>
                </a:lnTo>
                <a:lnTo>
                  <a:pt x="5173040" y="743826"/>
                </a:lnTo>
                <a:lnTo>
                  <a:pt x="5175008" y="727329"/>
                </a:lnTo>
                <a:lnTo>
                  <a:pt x="5189779" y="690372"/>
                </a:lnTo>
                <a:lnTo>
                  <a:pt x="5232616" y="675855"/>
                </a:lnTo>
                <a:lnTo>
                  <a:pt x="5252694" y="681901"/>
                </a:lnTo>
                <a:lnTo>
                  <a:pt x="5269535" y="695706"/>
                </a:lnTo>
                <a:lnTo>
                  <a:pt x="5275504" y="711225"/>
                </a:lnTo>
                <a:lnTo>
                  <a:pt x="5279479" y="727329"/>
                </a:lnTo>
                <a:lnTo>
                  <a:pt x="5281434" y="743826"/>
                </a:lnTo>
                <a:lnTo>
                  <a:pt x="5281434" y="617677"/>
                </a:lnTo>
                <a:lnTo>
                  <a:pt x="5260276" y="612076"/>
                </a:lnTo>
                <a:lnTo>
                  <a:pt x="5227244" y="609600"/>
                </a:lnTo>
                <a:lnTo>
                  <a:pt x="5194198" y="612076"/>
                </a:lnTo>
                <a:lnTo>
                  <a:pt x="5143258" y="631837"/>
                </a:lnTo>
                <a:lnTo>
                  <a:pt x="5111000" y="674865"/>
                </a:lnTo>
                <a:lnTo>
                  <a:pt x="5095595" y="731304"/>
                </a:lnTo>
                <a:lnTo>
                  <a:pt x="5095037" y="760857"/>
                </a:lnTo>
                <a:lnTo>
                  <a:pt x="5100320" y="815594"/>
                </a:lnTo>
                <a:lnTo>
                  <a:pt x="5116182" y="858151"/>
                </a:lnTo>
                <a:lnTo>
                  <a:pt x="5142623" y="888555"/>
                </a:lnTo>
                <a:lnTo>
                  <a:pt x="5179644" y="906805"/>
                </a:lnTo>
                <a:lnTo>
                  <a:pt x="5227244" y="912876"/>
                </a:lnTo>
                <a:lnTo>
                  <a:pt x="5274830" y="906805"/>
                </a:lnTo>
                <a:lnTo>
                  <a:pt x="5311851" y="888555"/>
                </a:lnTo>
                <a:lnTo>
                  <a:pt x="5338292" y="858151"/>
                </a:lnTo>
                <a:lnTo>
                  <a:pt x="5342750" y="846175"/>
                </a:lnTo>
                <a:lnTo>
                  <a:pt x="5354155" y="815594"/>
                </a:lnTo>
                <a:lnTo>
                  <a:pt x="5359451" y="760857"/>
                </a:lnTo>
                <a:close/>
              </a:path>
              <a:path w="6811009" h="1428114">
                <a:moveTo>
                  <a:pt x="5527091" y="266319"/>
                </a:moveTo>
                <a:lnTo>
                  <a:pt x="5521134" y="207683"/>
                </a:lnTo>
                <a:lnTo>
                  <a:pt x="5496611" y="154178"/>
                </a:lnTo>
                <a:lnTo>
                  <a:pt x="5455653" y="124294"/>
                </a:lnTo>
                <a:lnTo>
                  <a:pt x="5448566" y="122415"/>
                </a:lnTo>
                <a:lnTo>
                  <a:pt x="5448566" y="249085"/>
                </a:lnTo>
                <a:lnTo>
                  <a:pt x="5448566" y="282663"/>
                </a:lnTo>
                <a:lnTo>
                  <a:pt x="5436540" y="331343"/>
                </a:lnTo>
                <a:lnTo>
                  <a:pt x="5387238" y="351904"/>
                </a:lnTo>
                <a:lnTo>
                  <a:pt x="5367744" y="345401"/>
                </a:lnTo>
                <a:lnTo>
                  <a:pt x="5351704" y="331343"/>
                </a:lnTo>
                <a:lnTo>
                  <a:pt x="5345658" y="315645"/>
                </a:lnTo>
                <a:lnTo>
                  <a:pt x="5341632" y="299351"/>
                </a:lnTo>
                <a:lnTo>
                  <a:pt x="5339664" y="282663"/>
                </a:lnTo>
                <a:lnTo>
                  <a:pt x="5339664" y="249085"/>
                </a:lnTo>
                <a:lnTo>
                  <a:pt x="5351704" y="200914"/>
                </a:lnTo>
                <a:lnTo>
                  <a:pt x="5399900" y="180784"/>
                </a:lnTo>
                <a:lnTo>
                  <a:pt x="5419864" y="186982"/>
                </a:lnTo>
                <a:lnTo>
                  <a:pt x="5436540" y="200914"/>
                </a:lnTo>
                <a:lnTo>
                  <a:pt x="5442572" y="216433"/>
                </a:lnTo>
                <a:lnTo>
                  <a:pt x="5446598" y="232562"/>
                </a:lnTo>
                <a:lnTo>
                  <a:pt x="5448566" y="249085"/>
                </a:lnTo>
                <a:lnTo>
                  <a:pt x="5448566" y="122415"/>
                </a:lnTo>
                <a:lnTo>
                  <a:pt x="5427459" y="116801"/>
                </a:lnTo>
                <a:lnTo>
                  <a:pt x="5394122" y="114300"/>
                </a:lnTo>
                <a:lnTo>
                  <a:pt x="5360784" y="116801"/>
                </a:lnTo>
                <a:lnTo>
                  <a:pt x="5309641" y="136753"/>
                </a:lnTo>
                <a:lnTo>
                  <a:pt x="5277243" y="179997"/>
                </a:lnTo>
                <a:lnTo>
                  <a:pt x="5261711" y="236664"/>
                </a:lnTo>
                <a:lnTo>
                  <a:pt x="5261153" y="266319"/>
                </a:lnTo>
                <a:lnTo>
                  <a:pt x="5266461" y="321322"/>
                </a:lnTo>
                <a:lnTo>
                  <a:pt x="5282425" y="364109"/>
                </a:lnTo>
                <a:lnTo>
                  <a:pt x="5309019" y="394665"/>
                </a:lnTo>
                <a:lnTo>
                  <a:pt x="5346243" y="412991"/>
                </a:lnTo>
                <a:lnTo>
                  <a:pt x="5394122" y="419100"/>
                </a:lnTo>
                <a:lnTo>
                  <a:pt x="5441988" y="412991"/>
                </a:lnTo>
                <a:lnTo>
                  <a:pt x="5479212" y="394665"/>
                </a:lnTo>
                <a:lnTo>
                  <a:pt x="5505805" y="364109"/>
                </a:lnTo>
                <a:lnTo>
                  <a:pt x="5510365" y="351904"/>
                </a:lnTo>
                <a:lnTo>
                  <a:pt x="5521769" y="321322"/>
                </a:lnTo>
                <a:lnTo>
                  <a:pt x="5527091" y="266319"/>
                </a:lnTo>
                <a:close/>
              </a:path>
              <a:path w="6811009" h="1428114">
                <a:moveTo>
                  <a:pt x="5586908" y="609600"/>
                </a:moveTo>
                <a:lnTo>
                  <a:pt x="5562612" y="615886"/>
                </a:lnTo>
                <a:lnTo>
                  <a:pt x="5538990" y="624205"/>
                </a:lnTo>
                <a:lnTo>
                  <a:pt x="5516181" y="634542"/>
                </a:lnTo>
                <a:lnTo>
                  <a:pt x="5494325" y="646811"/>
                </a:lnTo>
                <a:lnTo>
                  <a:pt x="5494325" y="616331"/>
                </a:lnTo>
                <a:lnTo>
                  <a:pt x="5417744" y="616331"/>
                </a:lnTo>
                <a:lnTo>
                  <a:pt x="5417744" y="905129"/>
                </a:lnTo>
                <a:lnTo>
                  <a:pt x="5495341" y="905256"/>
                </a:lnTo>
                <a:lnTo>
                  <a:pt x="5495341" y="711708"/>
                </a:lnTo>
                <a:lnTo>
                  <a:pt x="5506898" y="707644"/>
                </a:lnTo>
                <a:lnTo>
                  <a:pt x="5524398" y="702551"/>
                </a:lnTo>
                <a:lnTo>
                  <a:pt x="5543562" y="697522"/>
                </a:lnTo>
                <a:lnTo>
                  <a:pt x="5564403" y="692543"/>
                </a:lnTo>
                <a:lnTo>
                  <a:pt x="5586908" y="687578"/>
                </a:lnTo>
                <a:lnTo>
                  <a:pt x="5586908" y="609600"/>
                </a:lnTo>
                <a:close/>
              </a:path>
              <a:path w="6811009" h="1428114">
                <a:moveTo>
                  <a:pt x="5753024" y="115824"/>
                </a:moveTo>
                <a:lnTo>
                  <a:pt x="5728627" y="122110"/>
                </a:lnTo>
                <a:lnTo>
                  <a:pt x="5704903" y="130429"/>
                </a:lnTo>
                <a:lnTo>
                  <a:pt x="5681954" y="140766"/>
                </a:lnTo>
                <a:lnTo>
                  <a:pt x="5659933" y="153035"/>
                </a:lnTo>
                <a:lnTo>
                  <a:pt x="5659933" y="122301"/>
                </a:lnTo>
                <a:lnTo>
                  <a:pt x="5583860" y="122301"/>
                </a:lnTo>
                <a:lnTo>
                  <a:pt x="5583860" y="411480"/>
                </a:lnTo>
                <a:lnTo>
                  <a:pt x="5661076" y="411480"/>
                </a:lnTo>
                <a:lnTo>
                  <a:pt x="5661076" y="218313"/>
                </a:lnTo>
                <a:lnTo>
                  <a:pt x="5672633" y="214122"/>
                </a:lnTo>
                <a:lnTo>
                  <a:pt x="5690222" y="208991"/>
                </a:lnTo>
                <a:lnTo>
                  <a:pt x="5709488" y="203885"/>
                </a:lnTo>
                <a:lnTo>
                  <a:pt x="5730418" y="198856"/>
                </a:lnTo>
                <a:lnTo>
                  <a:pt x="5753024" y="193929"/>
                </a:lnTo>
                <a:lnTo>
                  <a:pt x="5753024" y="115824"/>
                </a:lnTo>
                <a:close/>
              </a:path>
              <a:path w="6811009" h="1428114">
                <a:moveTo>
                  <a:pt x="5871896" y="853313"/>
                </a:moveTo>
                <a:lnTo>
                  <a:pt x="5852973" y="778002"/>
                </a:lnTo>
                <a:lnTo>
                  <a:pt x="5852896" y="698766"/>
                </a:lnTo>
                <a:lnTo>
                  <a:pt x="5852757" y="685723"/>
                </a:lnTo>
                <a:lnTo>
                  <a:pt x="5840298" y="647738"/>
                </a:lnTo>
                <a:lnTo>
                  <a:pt x="5796140" y="613841"/>
                </a:lnTo>
                <a:lnTo>
                  <a:pt x="5748198" y="608076"/>
                </a:lnTo>
                <a:lnTo>
                  <a:pt x="5718530" y="609346"/>
                </a:lnTo>
                <a:lnTo>
                  <a:pt x="5689079" y="612559"/>
                </a:lnTo>
                <a:lnTo>
                  <a:pt x="5659894" y="617728"/>
                </a:lnTo>
                <a:lnTo>
                  <a:pt x="5631104" y="624840"/>
                </a:lnTo>
                <a:lnTo>
                  <a:pt x="5633263" y="678688"/>
                </a:lnTo>
                <a:lnTo>
                  <a:pt x="5741721" y="674243"/>
                </a:lnTo>
                <a:lnTo>
                  <a:pt x="5748528" y="674243"/>
                </a:lnTo>
                <a:lnTo>
                  <a:pt x="5775769" y="698766"/>
                </a:lnTo>
                <a:lnTo>
                  <a:pt x="5775757" y="724154"/>
                </a:lnTo>
                <a:lnTo>
                  <a:pt x="5775503" y="724179"/>
                </a:lnTo>
                <a:lnTo>
                  <a:pt x="5775503" y="778002"/>
                </a:lnTo>
                <a:lnTo>
                  <a:pt x="5775503" y="840105"/>
                </a:lnTo>
                <a:lnTo>
                  <a:pt x="5766740" y="842518"/>
                </a:lnTo>
                <a:lnTo>
                  <a:pt x="5755017" y="845375"/>
                </a:lnTo>
                <a:lnTo>
                  <a:pt x="5743156" y="847471"/>
                </a:lnTo>
                <a:lnTo>
                  <a:pt x="5731180" y="848804"/>
                </a:lnTo>
                <a:lnTo>
                  <a:pt x="5719115" y="849376"/>
                </a:lnTo>
                <a:lnTo>
                  <a:pt x="5706694" y="847407"/>
                </a:lnTo>
                <a:lnTo>
                  <a:pt x="5697855" y="841438"/>
                </a:lnTo>
                <a:lnTo>
                  <a:pt x="5692546" y="831481"/>
                </a:lnTo>
                <a:lnTo>
                  <a:pt x="5690794" y="817499"/>
                </a:lnTo>
                <a:lnTo>
                  <a:pt x="5690667" y="815975"/>
                </a:lnTo>
                <a:lnTo>
                  <a:pt x="5690667" y="812927"/>
                </a:lnTo>
                <a:lnTo>
                  <a:pt x="5722925" y="782701"/>
                </a:lnTo>
                <a:lnTo>
                  <a:pt x="5775503" y="778002"/>
                </a:lnTo>
                <a:lnTo>
                  <a:pt x="5775503" y="724179"/>
                </a:lnTo>
                <a:lnTo>
                  <a:pt x="5693905" y="730415"/>
                </a:lnTo>
                <a:lnTo>
                  <a:pt x="5655576" y="741997"/>
                </a:lnTo>
                <a:lnTo>
                  <a:pt x="5617807" y="781786"/>
                </a:lnTo>
                <a:lnTo>
                  <a:pt x="5613197" y="817626"/>
                </a:lnTo>
                <a:lnTo>
                  <a:pt x="5618772" y="859358"/>
                </a:lnTo>
                <a:lnTo>
                  <a:pt x="5635510" y="889114"/>
                </a:lnTo>
                <a:lnTo>
                  <a:pt x="5663450" y="906945"/>
                </a:lnTo>
                <a:lnTo>
                  <a:pt x="5702605" y="912876"/>
                </a:lnTo>
                <a:lnTo>
                  <a:pt x="5724499" y="911453"/>
                </a:lnTo>
                <a:lnTo>
                  <a:pt x="5746039" y="907592"/>
                </a:lnTo>
                <a:lnTo>
                  <a:pt x="5766994" y="901331"/>
                </a:lnTo>
                <a:lnTo>
                  <a:pt x="5787187" y="892683"/>
                </a:lnTo>
                <a:lnTo>
                  <a:pt x="5795505" y="897928"/>
                </a:lnTo>
                <a:lnTo>
                  <a:pt x="5834329" y="910831"/>
                </a:lnTo>
                <a:lnTo>
                  <a:pt x="5869610" y="912876"/>
                </a:lnTo>
                <a:lnTo>
                  <a:pt x="5870384" y="892683"/>
                </a:lnTo>
                <a:lnTo>
                  <a:pt x="5871896" y="853313"/>
                </a:lnTo>
                <a:close/>
              </a:path>
              <a:path w="6811009" h="1428114">
                <a:moveTo>
                  <a:pt x="6086780" y="616585"/>
                </a:moveTo>
                <a:lnTo>
                  <a:pt x="6015279" y="616585"/>
                </a:lnTo>
                <a:lnTo>
                  <a:pt x="6015279" y="536448"/>
                </a:lnTo>
                <a:lnTo>
                  <a:pt x="5937923" y="536448"/>
                </a:lnTo>
                <a:lnTo>
                  <a:pt x="5937923" y="616585"/>
                </a:lnTo>
                <a:lnTo>
                  <a:pt x="5903900" y="616585"/>
                </a:lnTo>
                <a:lnTo>
                  <a:pt x="5903900" y="682244"/>
                </a:lnTo>
                <a:lnTo>
                  <a:pt x="5937923" y="682244"/>
                </a:lnTo>
                <a:lnTo>
                  <a:pt x="5937923" y="801878"/>
                </a:lnTo>
                <a:lnTo>
                  <a:pt x="5939066" y="830872"/>
                </a:lnTo>
                <a:lnTo>
                  <a:pt x="5948324" y="874052"/>
                </a:lnTo>
                <a:lnTo>
                  <a:pt x="5983744" y="905548"/>
                </a:lnTo>
                <a:lnTo>
                  <a:pt x="6027471" y="911352"/>
                </a:lnTo>
                <a:lnTo>
                  <a:pt x="6042317" y="910336"/>
                </a:lnTo>
                <a:lnTo>
                  <a:pt x="6057112" y="908583"/>
                </a:lnTo>
                <a:lnTo>
                  <a:pt x="6071832" y="906094"/>
                </a:lnTo>
                <a:lnTo>
                  <a:pt x="6086399" y="902843"/>
                </a:lnTo>
                <a:lnTo>
                  <a:pt x="6082843" y="841248"/>
                </a:lnTo>
                <a:lnTo>
                  <a:pt x="6039155" y="842391"/>
                </a:lnTo>
                <a:lnTo>
                  <a:pt x="6032919" y="842772"/>
                </a:lnTo>
                <a:lnTo>
                  <a:pt x="6026823" y="840994"/>
                </a:lnTo>
                <a:lnTo>
                  <a:pt x="6015279" y="816610"/>
                </a:lnTo>
                <a:lnTo>
                  <a:pt x="6015279" y="808355"/>
                </a:lnTo>
                <a:lnTo>
                  <a:pt x="6015647" y="800227"/>
                </a:lnTo>
                <a:lnTo>
                  <a:pt x="6015647" y="682244"/>
                </a:lnTo>
                <a:lnTo>
                  <a:pt x="6086780" y="682244"/>
                </a:lnTo>
                <a:lnTo>
                  <a:pt x="6086780" y="616585"/>
                </a:lnTo>
                <a:close/>
              </a:path>
              <a:path w="6811009" h="1428114">
                <a:moveTo>
                  <a:pt x="6214796" y="615696"/>
                </a:moveTo>
                <a:lnTo>
                  <a:pt x="6137072" y="615696"/>
                </a:lnTo>
                <a:lnTo>
                  <a:pt x="6137072" y="905256"/>
                </a:lnTo>
                <a:lnTo>
                  <a:pt x="6214796" y="905256"/>
                </a:lnTo>
                <a:lnTo>
                  <a:pt x="6214796" y="615696"/>
                </a:lnTo>
                <a:close/>
              </a:path>
              <a:path w="6811009" h="1428114">
                <a:moveTo>
                  <a:pt x="6214796" y="499872"/>
                </a:moveTo>
                <a:lnTo>
                  <a:pt x="6137072" y="499872"/>
                </a:lnTo>
                <a:lnTo>
                  <a:pt x="6137072" y="578612"/>
                </a:lnTo>
                <a:lnTo>
                  <a:pt x="6214796" y="578612"/>
                </a:lnTo>
                <a:lnTo>
                  <a:pt x="6214796" y="499872"/>
                </a:lnTo>
                <a:close/>
              </a:path>
              <a:path w="6811009" h="1428114">
                <a:moveTo>
                  <a:pt x="6214796" y="254254"/>
                </a:moveTo>
                <a:lnTo>
                  <a:pt x="6209144" y="191160"/>
                </a:lnTo>
                <a:lnTo>
                  <a:pt x="6192444" y="147955"/>
                </a:lnTo>
                <a:lnTo>
                  <a:pt x="6161240" y="122859"/>
                </a:lnTo>
                <a:lnTo>
                  <a:pt x="6113196" y="114427"/>
                </a:lnTo>
                <a:lnTo>
                  <a:pt x="6087770" y="116954"/>
                </a:lnTo>
                <a:lnTo>
                  <a:pt x="6062942" y="122364"/>
                </a:lnTo>
                <a:lnTo>
                  <a:pt x="6038951" y="130644"/>
                </a:lnTo>
                <a:lnTo>
                  <a:pt x="6016041" y="141732"/>
                </a:lnTo>
                <a:lnTo>
                  <a:pt x="6000420" y="129197"/>
                </a:lnTo>
                <a:lnTo>
                  <a:pt x="5982767" y="120319"/>
                </a:lnTo>
                <a:lnTo>
                  <a:pt x="5963666" y="115328"/>
                </a:lnTo>
                <a:lnTo>
                  <a:pt x="5943778" y="114427"/>
                </a:lnTo>
                <a:lnTo>
                  <a:pt x="5925756" y="116992"/>
                </a:lnTo>
                <a:lnTo>
                  <a:pt x="5908243" y="121767"/>
                </a:lnTo>
                <a:lnTo>
                  <a:pt x="5891441" y="128689"/>
                </a:lnTo>
                <a:lnTo>
                  <a:pt x="5875579" y="137668"/>
                </a:lnTo>
                <a:lnTo>
                  <a:pt x="5875579" y="121412"/>
                </a:lnTo>
                <a:lnTo>
                  <a:pt x="5798744" y="121412"/>
                </a:lnTo>
                <a:lnTo>
                  <a:pt x="5798744" y="411480"/>
                </a:lnTo>
                <a:lnTo>
                  <a:pt x="5876214" y="411480"/>
                </a:lnTo>
                <a:lnTo>
                  <a:pt x="5876214" y="193167"/>
                </a:lnTo>
                <a:lnTo>
                  <a:pt x="5893892" y="187388"/>
                </a:lnTo>
                <a:lnTo>
                  <a:pt x="5904954" y="184886"/>
                </a:lnTo>
                <a:lnTo>
                  <a:pt x="5916193" y="183388"/>
                </a:lnTo>
                <a:lnTo>
                  <a:pt x="5927522" y="182880"/>
                </a:lnTo>
                <a:lnTo>
                  <a:pt x="5937555" y="183083"/>
                </a:lnTo>
                <a:lnTo>
                  <a:pt x="5964440" y="215328"/>
                </a:lnTo>
                <a:lnTo>
                  <a:pt x="5968149" y="245833"/>
                </a:lnTo>
                <a:lnTo>
                  <a:pt x="5967895" y="261239"/>
                </a:lnTo>
                <a:lnTo>
                  <a:pt x="5967895" y="410718"/>
                </a:lnTo>
                <a:lnTo>
                  <a:pt x="6045378" y="410718"/>
                </a:lnTo>
                <a:lnTo>
                  <a:pt x="6045378" y="261239"/>
                </a:lnTo>
                <a:lnTo>
                  <a:pt x="6044819" y="233464"/>
                </a:lnTo>
                <a:lnTo>
                  <a:pt x="6043219" y="195199"/>
                </a:lnTo>
                <a:lnTo>
                  <a:pt x="6051855" y="192278"/>
                </a:lnTo>
                <a:lnTo>
                  <a:pt x="6062916" y="189001"/>
                </a:lnTo>
                <a:lnTo>
                  <a:pt x="6074156" y="186550"/>
                </a:lnTo>
                <a:lnTo>
                  <a:pt x="6085510" y="184950"/>
                </a:lnTo>
                <a:lnTo>
                  <a:pt x="6096940" y="184150"/>
                </a:lnTo>
                <a:lnTo>
                  <a:pt x="6106757" y="184556"/>
                </a:lnTo>
                <a:lnTo>
                  <a:pt x="6133287" y="215150"/>
                </a:lnTo>
                <a:lnTo>
                  <a:pt x="6137376" y="242684"/>
                </a:lnTo>
                <a:lnTo>
                  <a:pt x="6137326" y="411480"/>
                </a:lnTo>
                <a:lnTo>
                  <a:pt x="6214796" y="411480"/>
                </a:lnTo>
                <a:lnTo>
                  <a:pt x="6214796" y="254254"/>
                </a:lnTo>
                <a:close/>
              </a:path>
              <a:path w="6811009" h="1428114">
                <a:moveTo>
                  <a:pt x="6522644" y="358902"/>
                </a:moveTo>
                <a:lnTo>
                  <a:pt x="6517056" y="358394"/>
                </a:lnTo>
                <a:lnTo>
                  <a:pt x="6511849" y="355600"/>
                </a:lnTo>
                <a:lnTo>
                  <a:pt x="6511442" y="355092"/>
                </a:lnTo>
                <a:lnTo>
                  <a:pt x="6508293" y="351155"/>
                </a:lnTo>
                <a:lnTo>
                  <a:pt x="6505499" y="345313"/>
                </a:lnTo>
                <a:lnTo>
                  <a:pt x="6503975" y="338963"/>
                </a:lnTo>
                <a:lnTo>
                  <a:pt x="6503721" y="332486"/>
                </a:lnTo>
                <a:lnTo>
                  <a:pt x="6503721" y="283972"/>
                </a:lnTo>
                <a:lnTo>
                  <a:pt x="6503619" y="191376"/>
                </a:lnTo>
                <a:lnTo>
                  <a:pt x="6491198" y="153035"/>
                </a:lnTo>
                <a:lnTo>
                  <a:pt x="6461074" y="125018"/>
                </a:lnTo>
                <a:lnTo>
                  <a:pt x="6420536" y="113309"/>
                </a:lnTo>
                <a:lnTo>
                  <a:pt x="6399200" y="113284"/>
                </a:lnTo>
                <a:lnTo>
                  <a:pt x="6369469" y="114503"/>
                </a:lnTo>
                <a:lnTo>
                  <a:pt x="6339954" y="117716"/>
                </a:lnTo>
                <a:lnTo>
                  <a:pt x="6310719" y="122910"/>
                </a:lnTo>
                <a:lnTo>
                  <a:pt x="6281852" y="130048"/>
                </a:lnTo>
                <a:lnTo>
                  <a:pt x="6284011" y="183896"/>
                </a:lnTo>
                <a:lnTo>
                  <a:pt x="6392469" y="179324"/>
                </a:lnTo>
                <a:lnTo>
                  <a:pt x="6399301" y="179324"/>
                </a:lnTo>
                <a:lnTo>
                  <a:pt x="6426606" y="203898"/>
                </a:lnTo>
                <a:lnTo>
                  <a:pt x="6426505" y="229235"/>
                </a:lnTo>
                <a:lnTo>
                  <a:pt x="6426124" y="229273"/>
                </a:lnTo>
                <a:lnTo>
                  <a:pt x="6426124" y="283972"/>
                </a:lnTo>
                <a:lnTo>
                  <a:pt x="6426124" y="345948"/>
                </a:lnTo>
                <a:lnTo>
                  <a:pt x="6405753" y="351040"/>
                </a:lnTo>
                <a:lnTo>
                  <a:pt x="6393828" y="353174"/>
                </a:lnTo>
                <a:lnTo>
                  <a:pt x="6381763" y="354520"/>
                </a:lnTo>
                <a:lnTo>
                  <a:pt x="6369609" y="355092"/>
                </a:lnTo>
                <a:lnTo>
                  <a:pt x="6357315" y="353098"/>
                </a:lnTo>
                <a:lnTo>
                  <a:pt x="6348501" y="347129"/>
                </a:lnTo>
                <a:lnTo>
                  <a:pt x="6343193" y="337197"/>
                </a:lnTo>
                <a:lnTo>
                  <a:pt x="6341415" y="323342"/>
                </a:lnTo>
                <a:lnTo>
                  <a:pt x="6341161" y="320294"/>
                </a:lnTo>
                <a:lnTo>
                  <a:pt x="6341288" y="318770"/>
                </a:lnTo>
                <a:lnTo>
                  <a:pt x="6373673" y="288417"/>
                </a:lnTo>
                <a:lnTo>
                  <a:pt x="6426124" y="283972"/>
                </a:lnTo>
                <a:lnTo>
                  <a:pt x="6426124" y="229273"/>
                </a:lnTo>
                <a:lnTo>
                  <a:pt x="6344653" y="235407"/>
                </a:lnTo>
                <a:lnTo>
                  <a:pt x="6306324" y="246849"/>
                </a:lnTo>
                <a:lnTo>
                  <a:pt x="6268555" y="286727"/>
                </a:lnTo>
                <a:lnTo>
                  <a:pt x="6264033" y="323342"/>
                </a:lnTo>
                <a:lnTo>
                  <a:pt x="6269456" y="364109"/>
                </a:lnTo>
                <a:lnTo>
                  <a:pt x="6286208" y="393801"/>
                </a:lnTo>
                <a:lnTo>
                  <a:pt x="6314173" y="411632"/>
                </a:lnTo>
                <a:lnTo>
                  <a:pt x="6353353" y="417576"/>
                </a:lnTo>
                <a:lnTo>
                  <a:pt x="6375247" y="416140"/>
                </a:lnTo>
                <a:lnTo>
                  <a:pt x="6396787" y="412229"/>
                </a:lnTo>
                <a:lnTo>
                  <a:pt x="6417742" y="405917"/>
                </a:lnTo>
                <a:lnTo>
                  <a:pt x="6437935" y="397256"/>
                </a:lnTo>
                <a:lnTo>
                  <a:pt x="6446253" y="402501"/>
                </a:lnTo>
                <a:lnTo>
                  <a:pt x="6485077" y="415366"/>
                </a:lnTo>
                <a:lnTo>
                  <a:pt x="6520358" y="417576"/>
                </a:lnTo>
                <a:lnTo>
                  <a:pt x="6521145" y="397256"/>
                </a:lnTo>
                <a:lnTo>
                  <a:pt x="6522644" y="358902"/>
                </a:lnTo>
                <a:close/>
              </a:path>
              <a:path w="6811009" h="1428114">
                <a:moveTo>
                  <a:pt x="6530264" y="615696"/>
                </a:moveTo>
                <a:lnTo>
                  <a:pt x="6451524" y="615696"/>
                </a:lnTo>
                <a:lnTo>
                  <a:pt x="6402756" y="839597"/>
                </a:lnTo>
                <a:lnTo>
                  <a:pt x="6386500" y="839597"/>
                </a:lnTo>
                <a:lnTo>
                  <a:pt x="6340145" y="615696"/>
                </a:lnTo>
                <a:lnTo>
                  <a:pt x="6258992" y="615696"/>
                </a:lnTo>
                <a:lnTo>
                  <a:pt x="6329350" y="905256"/>
                </a:lnTo>
                <a:lnTo>
                  <a:pt x="6460033" y="905256"/>
                </a:lnTo>
                <a:lnTo>
                  <a:pt x="6530264" y="615696"/>
                </a:lnTo>
                <a:close/>
              </a:path>
              <a:path w="6811009" h="1428114">
                <a:moveTo>
                  <a:pt x="6810680" y="853313"/>
                </a:moveTo>
                <a:lnTo>
                  <a:pt x="6791757" y="778002"/>
                </a:lnTo>
                <a:lnTo>
                  <a:pt x="6791680" y="698766"/>
                </a:lnTo>
                <a:lnTo>
                  <a:pt x="6791541" y="685723"/>
                </a:lnTo>
                <a:lnTo>
                  <a:pt x="6779082" y="647738"/>
                </a:lnTo>
                <a:lnTo>
                  <a:pt x="6734924" y="613841"/>
                </a:lnTo>
                <a:lnTo>
                  <a:pt x="6686982" y="608076"/>
                </a:lnTo>
                <a:lnTo>
                  <a:pt x="6657327" y="609346"/>
                </a:lnTo>
                <a:lnTo>
                  <a:pt x="6627863" y="612559"/>
                </a:lnTo>
                <a:lnTo>
                  <a:pt x="6598679" y="617728"/>
                </a:lnTo>
                <a:lnTo>
                  <a:pt x="6569888" y="624840"/>
                </a:lnTo>
                <a:lnTo>
                  <a:pt x="6572047" y="678688"/>
                </a:lnTo>
                <a:lnTo>
                  <a:pt x="6680505" y="674243"/>
                </a:lnTo>
                <a:lnTo>
                  <a:pt x="6687312" y="674243"/>
                </a:lnTo>
                <a:lnTo>
                  <a:pt x="6714553" y="698766"/>
                </a:lnTo>
                <a:lnTo>
                  <a:pt x="6714541" y="724154"/>
                </a:lnTo>
                <a:lnTo>
                  <a:pt x="6714287" y="724179"/>
                </a:lnTo>
                <a:lnTo>
                  <a:pt x="6714287" y="778002"/>
                </a:lnTo>
                <a:lnTo>
                  <a:pt x="6714287" y="840105"/>
                </a:lnTo>
                <a:lnTo>
                  <a:pt x="6705524" y="842518"/>
                </a:lnTo>
                <a:lnTo>
                  <a:pt x="6693802" y="845375"/>
                </a:lnTo>
                <a:lnTo>
                  <a:pt x="6681940" y="847471"/>
                </a:lnTo>
                <a:lnTo>
                  <a:pt x="6669964" y="848804"/>
                </a:lnTo>
                <a:lnTo>
                  <a:pt x="6657899" y="849376"/>
                </a:lnTo>
                <a:lnTo>
                  <a:pt x="6645478" y="847407"/>
                </a:lnTo>
                <a:lnTo>
                  <a:pt x="6636639" y="841438"/>
                </a:lnTo>
                <a:lnTo>
                  <a:pt x="6631330" y="831481"/>
                </a:lnTo>
                <a:lnTo>
                  <a:pt x="6629578" y="817499"/>
                </a:lnTo>
                <a:lnTo>
                  <a:pt x="6629451" y="812927"/>
                </a:lnTo>
                <a:lnTo>
                  <a:pt x="6632346" y="800836"/>
                </a:lnTo>
                <a:lnTo>
                  <a:pt x="6639382" y="791108"/>
                </a:lnTo>
                <a:lnTo>
                  <a:pt x="6649517" y="784733"/>
                </a:lnTo>
                <a:lnTo>
                  <a:pt x="6661709" y="782701"/>
                </a:lnTo>
                <a:lnTo>
                  <a:pt x="6714287" y="778002"/>
                </a:lnTo>
                <a:lnTo>
                  <a:pt x="6714287" y="724179"/>
                </a:lnTo>
                <a:lnTo>
                  <a:pt x="6632689" y="730415"/>
                </a:lnTo>
                <a:lnTo>
                  <a:pt x="6594361" y="741997"/>
                </a:lnTo>
                <a:lnTo>
                  <a:pt x="6556591" y="781786"/>
                </a:lnTo>
                <a:lnTo>
                  <a:pt x="6551981" y="817626"/>
                </a:lnTo>
                <a:lnTo>
                  <a:pt x="6557556" y="859358"/>
                </a:lnTo>
                <a:lnTo>
                  <a:pt x="6574295" y="889114"/>
                </a:lnTo>
                <a:lnTo>
                  <a:pt x="6602235" y="906945"/>
                </a:lnTo>
                <a:lnTo>
                  <a:pt x="6641389" y="912876"/>
                </a:lnTo>
                <a:lnTo>
                  <a:pt x="6663283" y="911453"/>
                </a:lnTo>
                <a:lnTo>
                  <a:pt x="6684810" y="907592"/>
                </a:lnTo>
                <a:lnTo>
                  <a:pt x="6705778" y="901331"/>
                </a:lnTo>
                <a:lnTo>
                  <a:pt x="6725971" y="892683"/>
                </a:lnTo>
                <a:lnTo>
                  <a:pt x="6734289" y="897928"/>
                </a:lnTo>
                <a:lnTo>
                  <a:pt x="6773113" y="910831"/>
                </a:lnTo>
                <a:lnTo>
                  <a:pt x="6808394" y="912876"/>
                </a:lnTo>
                <a:lnTo>
                  <a:pt x="6809168" y="892683"/>
                </a:lnTo>
                <a:lnTo>
                  <a:pt x="6810680" y="853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8238" y="6283450"/>
            <a:ext cx="2034053" cy="4348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36321" y="6100852"/>
            <a:ext cx="1991611" cy="61223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4053" y="6193795"/>
            <a:ext cx="1151729" cy="5145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C9430-D84F-433C-AAD4-EF34146B96AC}" type="datetime1">
              <a:rPr lang="en-US" smtClean="0"/>
              <a:t>3/23/26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1037" y="1234186"/>
            <a:ext cx="6622415" cy="1452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1C9A-4E9C-451D-898F-5584FEA1D52E}" type="datetime1">
              <a:rPr lang="en-US" smtClean="0"/>
              <a:t>3/23/26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241023" y="6236673"/>
            <a:ext cx="305689" cy="3056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://www.provincecomuni.eu/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://www.pi-co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://www.provinceditalia.i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AF467C01-0B40-524D-0BE4-D6B972154329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9C2D3C98-1A6D-66EA-3AF1-99379772DA73}"/>
              </a:ext>
            </a:extLst>
          </p:cNvPr>
          <p:cNvSpPr/>
          <p:nvPr/>
        </p:nvSpPr>
        <p:spPr>
          <a:xfrm>
            <a:off x="304800" y="315654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989AB6C2-31FD-608D-9DEB-FB422A068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98269"/>
            <a:ext cx="2038751" cy="1141540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01751DE6-E180-E58B-3C0B-EDD6B0D3A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8"/>
            <a:ext cx="2191151" cy="67835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4A5CBFD-6B76-7EA1-7FE1-5D20650B44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474BD8F6-161C-5639-16E8-35B3F3CDF5C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501" y="561417"/>
            <a:ext cx="2502998" cy="54948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6CB842-6E5E-AFBB-0EBC-2A606C567BFE}"/>
              </a:ext>
            </a:extLst>
          </p:cNvPr>
          <p:cNvSpPr txBox="1"/>
          <p:nvPr/>
        </p:nvSpPr>
        <p:spPr>
          <a:xfrm>
            <a:off x="942881" y="1632926"/>
            <a:ext cx="10173502" cy="71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EDA5358-602B-1421-556B-3F7F5E734CE8}"/>
              </a:ext>
            </a:extLst>
          </p:cNvPr>
          <p:cNvSpPr txBox="1"/>
          <p:nvPr/>
        </p:nvSpPr>
        <p:spPr>
          <a:xfrm>
            <a:off x="942881" y="2872518"/>
            <a:ext cx="10173502" cy="2327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Tavola rotonda: Quali nuovi modelli </a:t>
            </a:r>
            <a:r>
              <a:rPr lang="it-IT" sz="2800" b="1" dirty="0" err="1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assunzionali</a:t>
            </a: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 per rafforzare la capacità amministrativa delle amministrazioni territoriali?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Prof.ssa Barbara Gagliardi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5ECE43A-3FB7-0821-526C-53DCB5B0F178}"/>
              </a:ext>
            </a:extLst>
          </p:cNvPr>
          <p:cNvSpPr txBox="1"/>
          <p:nvPr/>
        </p:nvSpPr>
        <p:spPr>
          <a:xfrm>
            <a:off x="875498" y="4384275"/>
            <a:ext cx="10173502" cy="680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24/03/2026</a:t>
            </a: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12.00-13.30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98802-1B46-D7D1-6898-4DFF8424C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99FE471-F4AB-DF99-5A91-D63DC180E90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10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5E11FA3C-037F-7DAD-2E79-17667245DAC2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CA5DD093-B8DE-BEF0-24FF-BD43D5192DB5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1400" b="1" spc="-110" dirty="0">
                <a:solidFill>
                  <a:srgbClr val="FFFFFF"/>
                </a:solidFill>
                <a:latin typeface="Trebuchet MS"/>
                <a:cs typeface="Trebuchet MS"/>
              </a:rPr>
              <a:t>Per</a:t>
            </a:r>
            <a:r>
              <a:rPr lang="it-IT" sz="14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maggiori</a:t>
            </a:r>
            <a:r>
              <a:rPr lang="it-IT" sz="14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informazioni</a:t>
            </a:r>
            <a:b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</a:br>
            <a:r>
              <a:rPr lang="it-IT" sz="1400" b="1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www.pi-</a:t>
            </a:r>
            <a:r>
              <a:rPr lang="it-IT"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co.eu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www.provincecomuni.eu</a:t>
            </a:r>
            <a:r>
              <a:rPr lang="it-IT" sz="14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www.provinceditalia.it</a:t>
            </a:r>
            <a:endParaRPr lang="it-IT" sz="1400" dirty="0">
              <a:latin typeface="Trebuchet MS"/>
              <a:cs typeface="Trebuchet MS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4F3F3FEA-93D8-B119-0584-B2061388C6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040" y="198269"/>
            <a:ext cx="2367711" cy="1325732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5638E1DF-8257-54A5-0AF8-F2DED35DF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7"/>
            <a:ext cx="2362200" cy="73131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5558456-7BBF-73CC-49EA-168C0E84B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75B7B984-CD54-2441-ACB0-D7BDCAD79E60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02" y="558948"/>
            <a:ext cx="3329596" cy="73095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4ECE5F-0CC9-C00B-095E-0B9A4D1EA6DD}"/>
              </a:ext>
            </a:extLst>
          </p:cNvPr>
          <p:cNvSpPr txBox="1"/>
          <p:nvPr/>
        </p:nvSpPr>
        <p:spPr>
          <a:xfrm>
            <a:off x="972378" y="1799596"/>
            <a:ext cx="10173502" cy="78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CE49FE5-4ED8-18D2-21D0-67835F420A05}"/>
              </a:ext>
            </a:extLst>
          </p:cNvPr>
          <p:cNvSpPr txBox="1"/>
          <p:nvPr/>
        </p:nvSpPr>
        <p:spPr>
          <a:xfrm>
            <a:off x="838200" y="3092137"/>
            <a:ext cx="10173502" cy="610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2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886352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12AC5-5B25-F21F-C262-04C17A223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DFFFE0E3-B615-086B-97AF-0659D7282500}"/>
              </a:ext>
            </a:extLst>
          </p:cNvPr>
          <p:cNvSpPr txBox="1"/>
          <p:nvPr/>
        </p:nvSpPr>
        <p:spPr>
          <a:xfrm>
            <a:off x="594766" y="1118098"/>
            <a:ext cx="11158855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Le critiche più frequenti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AA82149F-5C2A-1872-5322-1071E06A30D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6FEE534F-2406-D898-9049-E41DD708CD4E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D2EECA-F423-0945-2C4A-7E2C01B85F97}"/>
              </a:ext>
            </a:extLst>
          </p:cNvPr>
          <p:cNvSpPr/>
          <p:nvPr/>
        </p:nvSpPr>
        <p:spPr>
          <a:xfrm>
            <a:off x="961133" y="1688244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Le critiche: lunghezza, non adeguatezza, carattere desueto delle prove, incapacità di selezionare i migliori, incapacità di tenere in conto le soft skills etc. 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 «Naturalmente, neppur questo sistema si sottrae del tutto alle critiche; e contro di esso si adducono il cieco favore della sorte, la preparazione spesso puramente mnemonica e farraginosa, le frodi piccole e grandi, la constatazione che le qualità di amministratore non si rivelano attraverso un concorso e che non sempre i più colti sono i più idonei alla vita amministrativa, etc. Tali critiche contengono una parte di vero; ma non bisogna esagerare»  (M. Petrozziello, 1935)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25B714-B8F0-26C2-1C71-B6B1FE710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D3CF0022-9C97-A26B-71AB-A6D32A730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984885"/>
          </a:xfrm>
        </p:spPr>
        <p:txBody>
          <a:bodyPr/>
          <a:lstStyle/>
          <a:p>
            <a:r>
              <a:rPr lang="it-IT" sz="3200" dirty="0"/>
              <a:t>I nuovi strumenti per il superamento delle critiche al modello concorsuale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663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2CE92-A514-9500-418E-400DBD547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A342339D-73DD-442D-B878-C24269584CA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DE9733C0-EA21-A1FA-9804-E15409D024EF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99DF2D3-CC28-F1DC-27B8-DAB19E5906A0}"/>
              </a:ext>
            </a:extLst>
          </p:cNvPr>
          <p:cNvSpPr/>
          <p:nvPr/>
        </p:nvSpPr>
        <p:spPr>
          <a:xfrm>
            <a:off x="516572" y="1725505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7E4E3AB7-FBBA-F984-EB91-960DFACDA8CC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2C79DA8-6728-19C6-CF24-5D581EC6B0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120900C2-F577-97A8-A3B0-6661ED116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dirty="0"/>
              <a:t>I «concorsi unici» e le centrali di reclutamento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5A29EE5-D157-1AB6-B9E0-2F422D0CA254}"/>
              </a:ext>
            </a:extLst>
          </p:cNvPr>
          <p:cNvSpPr txBox="1"/>
          <p:nvPr/>
        </p:nvSpPr>
        <p:spPr>
          <a:xfrm>
            <a:off x="7274052" y="1800371"/>
            <a:ext cx="37749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1800" dirty="0"/>
              <a:t>Concorsi condivisi da più amministrazioni (es. </a:t>
            </a:r>
            <a:r>
              <a:rPr lang="it-IT" sz="1800" dirty="0" err="1"/>
              <a:t>Ripam</a:t>
            </a:r>
            <a:r>
              <a:rPr lang="it-IT" sz="1800" dirty="0"/>
              <a:t>, città metropolitane)</a:t>
            </a:r>
          </a:p>
          <a:p>
            <a:pPr marL="0" indent="0">
              <a:buNone/>
            </a:pPr>
            <a:r>
              <a:rPr lang="it-IT" sz="1800" dirty="0"/>
              <a:t>Consentono professionalizzazione del reclutamento, favoriscono l’indipendenza delle commissioni, riducono la cattura da parte dei controllati (esternalizzazioni), sono maggiormente attrattivi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it-IT" sz="1800" dirty="0"/>
              <a:t>Possono essere combinati all’impiego di sistemi basati su «liste di idoneità»</a:t>
            </a:r>
          </a:p>
        </p:txBody>
      </p:sp>
      <p:pic>
        <p:nvPicPr>
          <p:cNvPr id="6" name="Picture 4" descr="Giocattolo rosso persona davanti a due righe di figure bianchi">
            <a:extLst>
              <a:ext uri="{FF2B5EF4-FFF2-40B4-BE49-F238E27FC236}">
                <a16:creationId xmlns:a16="http://schemas.microsoft.com/office/drawing/2014/main" id="{38D77EF2-F217-2917-EAD7-52F375C9E6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260" r="9403" b="-1"/>
          <a:stretch>
            <a:fillRect/>
          </a:stretch>
        </p:blipFill>
        <p:spPr>
          <a:xfrm>
            <a:off x="444559" y="741238"/>
            <a:ext cx="6106195" cy="519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87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D7E4F-0CF0-55B6-0B21-D67166C39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88B41118-737B-2585-0330-7A9898CAC0B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F9056635-437E-ECFB-0629-CD22657AEEC0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8128C3A-D508-50B3-34D6-A247350CB0EF}"/>
              </a:ext>
            </a:extLst>
          </p:cNvPr>
          <p:cNvSpPr/>
          <p:nvPr/>
        </p:nvSpPr>
        <p:spPr>
          <a:xfrm>
            <a:off x="387858" y="1207678"/>
            <a:ext cx="1115885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9" name="object 29">
            <a:extLst>
              <a:ext uri="{FF2B5EF4-FFF2-40B4-BE49-F238E27FC236}">
                <a16:creationId xmlns:a16="http://schemas.microsoft.com/office/drawing/2014/main" id="{1BCB5FC2-49F2-C21B-8677-89303EE5E453}"/>
              </a:ext>
            </a:extLst>
          </p:cNvPr>
          <p:cNvSpPr/>
          <p:nvPr/>
        </p:nvSpPr>
        <p:spPr>
          <a:xfrm>
            <a:off x="7274052" y="1240536"/>
            <a:ext cx="430801" cy="4753610"/>
          </a:xfrm>
          <a:custGeom>
            <a:avLst/>
            <a:gdLst/>
            <a:ahLst/>
            <a:cxnLst/>
            <a:rect l="l" t="t" r="r" b="b"/>
            <a:pathLst>
              <a:path w="538479" h="4753610">
                <a:moveTo>
                  <a:pt x="0" y="0"/>
                </a:moveTo>
                <a:lnTo>
                  <a:pt x="0" y="4753356"/>
                </a:lnTo>
                <a:lnTo>
                  <a:pt x="537972" y="23766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E220599-078A-567A-9BCD-91F9A821E6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CA54D85E-E38B-909C-B03D-46BD44B41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dirty="0"/>
              <a:t>La riutilizzazione/scorrimento delle graduatorie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D321919-7061-2142-30B5-674521F3A3A4}"/>
              </a:ext>
            </a:extLst>
          </p:cNvPr>
          <p:cNvSpPr txBox="1"/>
          <p:nvPr/>
        </p:nvSpPr>
        <p:spPr>
          <a:xfrm>
            <a:off x="488016" y="1126007"/>
            <a:ext cx="610076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1800" dirty="0"/>
              <a:t>Cons. St., Ad. </a:t>
            </a:r>
            <a:r>
              <a:rPr lang="it-IT" sz="1800" dirty="0" err="1"/>
              <a:t>Plen</a:t>
            </a:r>
            <a:r>
              <a:rPr lang="it-IT" sz="1800" dirty="0"/>
              <a:t>., n. 14/2011: lo scorrimento è la modalità ordinaria di reclutamento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it-IT" sz="1800" dirty="0"/>
              <a:t>Vincoli: norma taglia idonei (vincolo del 20%); validità biennale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it-IT" sz="1800" dirty="0"/>
              <a:t>Ma previsione di numerose deroghe per enti locali, regioni, camere di commercio ecc., oltre a eliminazione delle cause giustificatrici e previsione di scorrimenti in convenzione (per i quali vale la data di individuazione dell’idoneo)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it-IT" sz="1800" dirty="0"/>
              <a:t>Allo stesso tempo vedi art. 4, comma 1,  </a:t>
            </a:r>
            <a:r>
              <a:rPr lang="it-IT" sz="1800" dirty="0" err="1"/>
              <a:t>d.l.</a:t>
            </a:r>
            <a:r>
              <a:rPr lang="it-IT" sz="1800" dirty="0"/>
              <a:t> n. 25/2025 </a:t>
            </a:r>
            <a:r>
              <a:rPr lang="it-IT" sz="1800" dirty="0" err="1"/>
              <a:t>conv</a:t>
            </a:r>
            <a:r>
              <a:rPr lang="it-IT" sz="1800" dirty="0"/>
              <a:t>. in l. n. 69/2025: il concorso è «lo strumento ordinario di reclutamento di personale da parte delle amministrazioni» (norma di interpretazione autentica)</a:t>
            </a:r>
          </a:p>
        </p:txBody>
      </p:sp>
      <p:pic>
        <p:nvPicPr>
          <p:cNvPr id="6" name="Picture 2" descr="Quali sono i canali di reclutamento più efficaci?">
            <a:extLst>
              <a:ext uri="{FF2B5EF4-FFF2-40B4-BE49-F238E27FC236}">
                <a16:creationId xmlns:a16="http://schemas.microsoft.com/office/drawing/2014/main" id="{625AA22C-5A71-6BEA-6770-C6FB80733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6" r="7188" b="2"/>
          <a:stretch>
            <a:fillRect/>
          </a:stretch>
        </p:blipFill>
        <p:spPr bwMode="auto">
          <a:xfrm>
            <a:off x="7042068" y="924883"/>
            <a:ext cx="4661916" cy="484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18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6C409-FF8C-5573-3E53-FCD864A38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A92F0C6D-9AB1-F268-1445-DC0C8D8E48D1}"/>
              </a:ext>
            </a:extLst>
          </p:cNvPr>
          <p:cNvSpPr txBox="1"/>
          <p:nvPr/>
        </p:nvSpPr>
        <p:spPr>
          <a:xfrm>
            <a:off x="516573" y="989196"/>
            <a:ext cx="5808028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concorsi ed «</a:t>
            </a:r>
            <a:r>
              <a:rPr lang="it-IT" sz="2400" b="1" spc="-105" dirty="0" err="1">
                <a:solidFill>
                  <a:srgbClr val="002060"/>
                </a:solidFill>
                <a:latin typeface="Lucida Sans Unicode"/>
                <a:cs typeface="Lucida Sans Unicode"/>
              </a:rPr>
              <a:t>electronic</a:t>
            </a: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 paper»</a:t>
            </a: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60649A52-0337-DDB4-0FAE-7E89C7058B5B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F356FA71-1DF8-36B5-BC70-2AB7B84D2F2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87E7BE5-B4F2-CEA4-7D97-584D0C96D02B}"/>
              </a:ext>
            </a:extLst>
          </p:cNvPr>
          <p:cNvSpPr/>
          <p:nvPr/>
        </p:nvSpPr>
        <p:spPr>
          <a:xfrm>
            <a:off x="480566" y="2085816"/>
            <a:ext cx="4624834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Livello di digitalizzazione elementare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Utilizzazione del «portale del reclutamento» (d.lgs. n. 165/2001, art. 35 quater)</a:t>
            </a:r>
          </a:p>
          <a:p>
            <a:pPr marL="0" indent="0">
              <a:buNone/>
            </a:pPr>
            <a:endParaRPr lang="it-IT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Obbligatorio per le amministrazioni centrali, possibile per regioni ed enti locali</a:t>
            </a:r>
          </a:p>
          <a:p>
            <a:pPr marL="0" indent="0">
              <a:buNone/>
            </a:pPr>
            <a:endParaRPr lang="it-IT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Sostituisce la Gazzetta ufficiale, raccoglie tutti gli atti delle procedure concorsuali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B2E2CBE-F360-2BB1-FD0F-7018324390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18139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40CBC749-C3BA-92C8-6CF4-6B7B6778D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sz="3200" dirty="0"/>
              <a:t>La digitalizzazione:</a:t>
            </a:r>
            <a:endParaRPr lang="it-IT" dirty="0"/>
          </a:p>
        </p:txBody>
      </p:sp>
      <p:pic>
        <p:nvPicPr>
          <p:cNvPr id="3" name="Picture 4" descr="Oggetti matematici colorati">
            <a:extLst>
              <a:ext uri="{FF2B5EF4-FFF2-40B4-BE49-F238E27FC236}">
                <a16:creationId xmlns:a16="http://schemas.microsoft.com/office/drawing/2014/main" id="{32CA7917-884C-5D19-ADE1-481009140B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727" r="22873" b="-2"/>
          <a:stretch>
            <a:fillRect/>
          </a:stretch>
        </p:blipFill>
        <p:spPr>
          <a:xfrm>
            <a:off x="6813573" y="0"/>
            <a:ext cx="5378427" cy="579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12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87BE4-3ED3-F60A-82F9-7AB3DFACC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9A597E0B-10CF-C588-B109-D88E91535C0D}"/>
              </a:ext>
            </a:extLst>
          </p:cNvPr>
          <p:cNvSpPr txBox="1"/>
          <p:nvPr/>
        </p:nvSpPr>
        <p:spPr>
          <a:xfrm>
            <a:off x="480565" y="1048291"/>
            <a:ext cx="5691635" cy="843180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Altri strumenti di digitalizzazione elementare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2EEE2404-94B2-9DBB-A90A-1986118E4069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A8D512BE-AF26-A862-1D87-C07B83537886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7456B13-31BF-6AC1-C648-8CF9A59B0131}"/>
              </a:ext>
            </a:extLst>
          </p:cNvPr>
          <p:cNvSpPr/>
          <p:nvPr/>
        </p:nvSpPr>
        <p:spPr>
          <a:xfrm>
            <a:off x="816429" y="2288443"/>
            <a:ext cx="5257800" cy="3060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Utilizzazione degli strumenti informatici e digitali obbligatoria per i lavori delle commissioni, eventualmente di sistemi di videoconferenza per le prove orali</a:t>
            </a:r>
          </a:p>
          <a:p>
            <a:pPr marL="0" indent="0">
              <a:buNone/>
            </a:pPr>
            <a:endParaRPr lang="it-IT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Ma anche uso dei social network per la diffusione di notizie sui bandi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Raccoglie </a:t>
            </a:r>
            <a:r>
              <a:rPr lang="it-IT" sz="1800" b="1" dirty="0">
                <a:solidFill>
                  <a:schemeClr val="tx1"/>
                </a:solidFill>
              </a:rPr>
              <a:t>tutti gli atti della procedura concorsuale</a:t>
            </a:r>
            <a:r>
              <a:rPr lang="it-IT" sz="1800" dirty="0">
                <a:solidFill>
                  <a:schemeClr val="tx1"/>
                </a:solidFill>
              </a:rPr>
              <a:t>: bando di concorso, diario delle prove, punteggi, convocazioni, graduatoria (anche in aree ad accesso riservato)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Usato per la presentazione della domanda</a:t>
            </a:r>
          </a:p>
          <a:p>
            <a:pPr marL="0" indent="0">
              <a:buNone/>
            </a:pPr>
            <a:endParaRPr lang="it-IT" sz="1800" dirty="0">
              <a:solidFill>
                <a:schemeClr val="tx1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C7CEB9B-929D-36C6-4EFE-3CEC9D664D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3" name="Titolo 3">
            <a:extLst>
              <a:ext uri="{FF2B5EF4-FFF2-40B4-BE49-F238E27FC236}">
                <a16:creationId xmlns:a16="http://schemas.microsoft.com/office/drawing/2014/main" id="{CF01150D-E951-88BC-2EBE-703C2AFCA093}"/>
              </a:ext>
            </a:extLst>
          </p:cNvPr>
          <p:cNvSpPr txBox="1">
            <a:spLocks/>
          </p:cNvSpPr>
          <p:nvPr/>
        </p:nvSpPr>
        <p:spPr>
          <a:xfrm>
            <a:off x="594766" y="158876"/>
            <a:ext cx="1019746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it-IT"/>
              <a:t>La digitalizzazione:</a:t>
            </a:r>
            <a:endParaRPr lang="it-IT" dirty="0"/>
          </a:p>
        </p:txBody>
      </p:sp>
      <p:pic>
        <p:nvPicPr>
          <p:cNvPr id="8" name="Picture 2" descr="Concorsi a premio tramite social media – aggiornamento febbraio 2020 - Max  Marketing">
            <a:extLst>
              <a:ext uri="{FF2B5EF4-FFF2-40B4-BE49-F238E27FC236}">
                <a16:creationId xmlns:a16="http://schemas.microsoft.com/office/drawing/2014/main" id="{3D398233-DA13-CA68-6D9A-F5B3C3DF9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9" r="19753" b="-1"/>
          <a:stretch>
            <a:fillRect/>
          </a:stretch>
        </p:blipFill>
        <p:spPr bwMode="auto">
          <a:xfrm>
            <a:off x="6440966" y="0"/>
            <a:ext cx="5751034" cy="557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295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71A44-CF50-4559-9E6C-E72F9DDB2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60805D4-963D-8B5C-177A-041CD920D93D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it-IT" sz="1400" b="1" i="0" u="none" strike="noStrike" kern="0" cap="none" spc="-25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51FC1DA1-04CF-82DA-71BB-07F600212A59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E75DE18-31D0-CCD2-5E41-AA4EF2451257}"/>
              </a:ext>
            </a:extLst>
          </p:cNvPr>
          <p:cNvSpPr/>
          <p:nvPr/>
        </p:nvSpPr>
        <p:spPr>
          <a:xfrm>
            <a:off x="762000" y="1917117"/>
            <a:ext cx="4588828" cy="3456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Sistemi ad alto rischio: </a:t>
            </a:r>
            <a:r>
              <a:rPr lang="it-IT" sz="1800" dirty="0">
                <a:solidFill>
                  <a:schemeClr val="tx1"/>
                </a:solidFill>
                <a:latin typeface="inherit"/>
              </a:rPr>
              <a:t>«</a:t>
            </a:r>
            <a:r>
              <a:rPr lang="it-IT" sz="1800" dirty="0">
                <a:solidFill>
                  <a:schemeClr val="tx1"/>
                </a:solidFill>
                <a:effectLst/>
                <a:latin typeface="inherit"/>
              </a:rPr>
              <a:t>sistemi di IA destinati a essere utilizzati per l'assunzione o la selezione di persone fisiche, in particolare per pubblicare annunci di lavoro mirati, analizzare o filtrare le candidature e valutare i candidati»</a:t>
            </a:r>
          </a:p>
          <a:p>
            <a:pPr marL="0" indent="0">
              <a:buNone/>
            </a:pPr>
            <a:endParaRPr lang="it-IT" sz="1800" dirty="0">
              <a:solidFill>
                <a:schemeClr val="tx1"/>
              </a:solidFill>
              <a:latin typeface="inherit"/>
            </a:endParaRP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  <a:latin typeface="inherit"/>
              </a:rPr>
              <a:t>Rischio di violazione della dignità e libertà dei candidati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  <a:latin typeface="inherit"/>
              </a:rPr>
              <a:t>Es. discriminazioni algoritmiche (v. anche l. n. 132/2025, artt. 11-12)</a:t>
            </a:r>
            <a:endParaRPr lang="it-IT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sz="1800" dirty="0">
              <a:solidFill>
                <a:schemeClr val="tx1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A2495AF-A03D-6A78-621B-B58B623B4E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644ADE38-CB7C-5D85-84A2-DACF1541F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sz="3200" dirty="0"/>
              <a:t>Lo «smart recruitment»</a:t>
            </a:r>
            <a:endParaRPr lang="it-IT" dirty="0"/>
          </a:p>
        </p:txBody>
      </p:sp>
      <p:pic>
        <p:nvPicPr>
          <p:cNvPr id="5" name="Picture 2" descr="Chatbot AI PRO – Azienda Italia">
            <a:extLst>
              <a:ext uri="{FF2B5EF4-FFF2-40B4-BE49-F238E27FC236}">
                <a16:creationId xmlns:a16="http://schemas.microsoft.com/office/drawing/2014/main" id="{49A51A9A-B9EC-4AAC-AE73-C11D36EE3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2"/>
          <a:stretch>
            <a:fillRect/>
          </a:stretch>
        </p:blipFill>
        <p:spPr bwMode="auto">
          <a:xfrm>
            <a:off x="6788361" y="92145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704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A3C9B-038D-30B6-1E75-5C2BFCA54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74C7FE12-FAB4-B925-2D4C-BA56AAEAF3A2}"/>
              </a:ext>
            </a:extLst>
          </p:cNvPr>
          <p:cNvSpPr txBox="1"/>
          <p:nvPr/>
        </p:nvSpPr>
        <p:spPr>
          <a:xfrm>
            <a:off x="516572" y="989196"/>
            <a:ext cx="11158855" cy="473848"/>
          </a:xfrm>
          <a:prstGeom prst="rect">
            <a:avLst/>
          </a:prstGeom>
          <a:solidFill>
            <a:srgbClr val="00449E">
              <a:alpha val="19999"/>
            </a:srgbClr>
          </a:solidFill>
        </p:spPr>
        <p:txBody>
          <a:bodyPr vert="horz" wrap="square" lIns="0" tIns="103505" rIns="0" bIns="0" rtlCol="0">
            <a:spAutoFit/>
          </a:bodyPr>
          <a:lstStyle/>
          <a:p>
            <a:pPr marL="1270" marR="0" lvl="0" indent="0" algn="ctr" defTabSz="914400" eaLnBrk="1" fontAlgn="auto" latinLnBrk="0" hangingPunct="1">
              <a:lnSpc>
                <a:spcPct val="100000"/>
              </a:lnSpc>
              <a:spcBef>
                <a:spcPts val="8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spc="-105" dirty="0">
                <a:solidFill>
                  <a:srgbClr val="002060"/>
                </a:solidFill>
                <a:latin typeface="Lucida Sans Unicode"/>
                <a:cs typeface="Lucida Sans Unicode"/>
              </a:rPr>
              <a:t>Le utilizzazioni possibili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4BEAC553-DA88-A4B2-5F69-93EC9EF65681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337F13D7-5C2A-4345-52C0-88126DDB5279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9C71DB9-A90E-9615-63F5-4740912FF894}"/>
              </a:ext>
            </a:extLst>
          </p:cNvPr>
          <p:cNvSpPr/>
          <p:nvPr/>
        </p:nvSpPr>
        <p:spPr>
          <a:xfrm>
            <a:off x="516572" y="1725505"/>
            <a:ext cx="6341428" cy="4101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- chatbot e obblighi di comunicazione informale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- social media mining per elaborazione di </a:t>
            </a:r>
            <a:r>
              <a:rPr lang="it-IT" sz="1800" dirty="0" err="1">
                <a:solidFill>
                  <a:schemeClr val="tx1"/>
                </a:solidFill>
              </a:rPr>
              <a:t>faq</a:t>
            </a:r>
            <a:r>
              <a:rPr lang="it-IT" sz="1800" dirty="0">
                <a:solidFill>
                  <a:schemeClr val="tx1"/>
                </a:solidFill>
              </a:rPr>
              <a:t> o per sollecitare peculiari tipologie di candidati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- superamento del modello dell’autodichiarazione (?)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- automazione di adempimenti vincolati e a discrezionalità «limitata» (salva supervisione umana)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- elaborazione dei bandi di concorso e dei criteri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- composizione delle commissioni: definizione della nozione di esperto, ma anche rilevazione delle incompatibilità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- attribuzione di punteggi per preferenze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- valutazione dei titoli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- soccorso istruttorio 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- supporto nelle valutazione delle capacità comportamentali e soft skills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9238B0F-BDE8-B293-9411-29CBA5FABD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2FED4B15-B087-4D20-D46E-71008F604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dirty="0"/>
              <a:t>Lo «smart recruitment» </a:t>
            </a:r>
          </a:p>
        </p:txBody>
      </p:sp>
      <p:pic>
        <p:nvPicPr>
          <p:cNvPr id="3" name="Picture 2" descr="How to Use Artificial Intelligence (AI) for Smart Hiring | Hoshi - Best  Payroll Software">
            <a:extLst>
              <a:ext uri="{FF2B5EF4-FFF2-40B4-BE49-F238E27FC236}">
                <a16:creationId xmlns:a16="http://schemas.microsoft.com/office/drawing/2014/main" id="{4DA09B35-4ADF-97F1-009E-129BE8F67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6" r="25711" b="1"/>
          <a:stretch>
            <a:fillRect/>
          </a:stretch>
        </p:blipFill>
        <p:spPr bwMode="auto">
          <a:xfrm>
            <a:off x="6495727" y="1573237"/>
            <a:ext cx="5179700" cy="405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749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0EAC-BA38-F1A8-334C-0FADC029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749C4635-F3B3-EBAA-DDCC-DD792F62FF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84316B3A-A69B-D7B9-8F28-7A53CB07C7D2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F8A1FAC-F3AE-806B-EEC7-41BE937EEDCA}"/>
              </a:ext>
            </a:extLst>
          </p:cNvPr>
          <p:cNvSpPr/>
          <p:nvPr/>
        </p:nvSpPr>
        <p:spPr>
          <a:xfrm>
            <a:off x="516572" y="1725505"/>
            <a:ext cx="4969828" cy="3151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La selezione automatizzata è più oggettiva e meno a rischio di errori (può apprendere dalla casistica giurisprudenziale) ma può riprodurre </a:t>
            </a:r>
            <a:r>
              <a:rPr lang="it-IT" sz="1800" dirty="0" err="1">
                <a:solidFill>
                  <a:schemeClr val="tx1"/>
                </a:solidFill>
              </a:rPr>
              <a:t>bias</a:t>
            </a:r>
            <a:r>
              <a:rPr lang="it-IT" sz="1800" dirty="0">
                <a:solidFill>
                  <a:schemeClr val="tx1"/>
                </a:solidFill>
              </a:rPr>
              <a:t> preesistenti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«</a:t>
            </a:r>
            <a:r>
              <a:rPr lang="it-IT" sz="1800" dirty="0" err="1">
                <a:solidFill>
                  <a:schemeClr val="tx1"/>
                </a:solidFill>
              </a:rPr>
              <a:t>algorithmic</a:t>
            </a:r>
            <a:r>
              <a:rPr lang="it-IT" sz="1800" dirty="0">
                <a:solidFill>
                  <a:schemeClr val="tx1"/>
                </a:solidFill>
              </a:rPr>
              <a:t> </a:t>
            </a:r>
            <a:r>
              <a:rPr lang="it-IT" sz="1800" dirty="0" err="1">
                <a:solidFill>
                  <a:schemeClr val="tx1"/>
                </a:solidFill>
              </a:rPr>
              <a:t>biases</a:t>
            </a:r>
            <a:r>
              <a:rPr lang="it-IT" sz="1800" dirty="0">
                <a:solidFill>
                  <a:schemeClr val="tx1"/>
                </a:solidFill>
              </a:rPr>
              <a:t> do </a:t>
            </a:r>
            <a:r>
              <a:rPr lang="it-IT" sz="1800" dirty="0" err="1">
                <a:solidFill>
                  <a:schemeClr val="tx1"/>
                </a:solidFill>
              </a:rPr>
              <a:t>not</a:t>
            </a:r>
            <a:r>
              <a:rPr lang="it-IT" sz="1800" dirty="0">
                <a:solidFill>
                  <a:schemeClr val="tx1"/>
                </a:solidFill>
              </a:rPr>
              <a:t> </a:t>
            </a:r>
            <a:r>
              <a:rPr lang="it-IT" sz="1800" dirty="0" err="1">
                <a:solidFill>
                  <a:schemeClr val="tx1"/>
                </a:solidFill>
              </a:rPr>
              <a:t>materialise</a:t>
            </a:r>
            <a:r>
              <a:rPr lang="it-IT" sz="1800" dirty="0">
                <a:solidFill>
                  <a:schemeClr val="tx1"/>
                </a:solidFill>
              </a:rPr>
              <a:t> </a:t>
            </a:r>
            <a:r>
              <a:rPr lang="it-IT" sz="1800" dirty="0" err="1">
                <a:solidFill>
                  <a:schemeClr val="tx1"/>
                </a:solidFill>
              </a:rPr>
              <a:t>spontaneously</a:t>
            </a:r>
            <a:r>
              <a:rPr lang="it-IT" sz="1800" dirty="0">
                <a:solidFill>
                  <a:schemeClr val="tx1"/>
                </a:solidFill>
              </a:rPr>
              <a:t>: </a:t>
            </a:r>
            <a:r>
              <a:rPr lang="it-IT" sz="1800" dirty="0" err="1">
                <a:solidFill>
                  <a:schemeClr val="tx1"/>
                </a:solidFill>
              </a:rPr>
              <a:t>they</a:t>
            </a:r>
            <a:r>
              <a:rPr lang="it-IT" sz="1800" dirty="0">
                <a:solidFill>
                  <a:schemeClr val="tx1"/>
                </a:solidFill>
              </a:rPr>
              <a:t> </a:t>
            </a:r>
            <a:r>
              <a:rPr lang="it-IT" sz="1800" dirty="0" err="1">
                <a:solidFill>
                  <a:schemeClr val="tx1"/>
                </a:solidFill>
              </a:rPr>
              <a:t>reflect</a:t>
            </a:r>
            <a:r>
              <a:rPr lang="it-IT" sz="1800" dirty="0">
                <a:solidFill>
                  <a:schemeClr val="tx1"/>
                </a:solidFill>
              </a:rPr>
              <a:t> </a:t>
            </a:r>
            <a:r>
              <a:rPr lang="it-IT" sz="1800" dirty="0" err="1">
                <a:solidFill>
                  <a:schemeClr val="tx1"/>
                </a:solidFill>
              </a:rPr>
              <a:t>existing</a:t>
            </a:r>
            <a:r>
              <a:rPr lang="it-IT" sz="1800" dirty="0">
                <a:solidFill>
                  <a:schemeClr val="tx1"/>
                </a:solidFill>
              </a:rPr>
              <a:t> human </a:t>
            </a:r>
            <a:r>
              <a:rPr lang="it-IT" sz="1800" dirty="0" err="1">
                <a:solidFill>
                  <a:schemeClr val="tx1"/>
                </a:solidFill>
              </a:rPr>
              <a:t>biases</a:t>
            </a:r>
            <a:r>
              <a:rPr lang="it-IT" sz="1800" dirty="0">
                <a:solidFill>
                  <a:schemeClr val="tx1"/>
                </a:solidFill>
              </a:rPr>
              <a:t>, </a:t>
            </a:r>
            <a:r>
              <a:rPr lang="it-IT" sz="1800" dirty="0" err="1">
                <a:solidFill>
                  <a:schemeClr val="tx1"/>
                </a:solidFill>
              </a:rPr>
              <a:t>societal</a:t>
            </a:r>
            <a:r>
              <a:rPr lang="it-IT" sz="1800" dirty="0">
                <a:solidFill>
                  <a:schemeClr val="tx1"/>
                </a:solidFill>
              </a:rPr>
              <a:t> </a:t>
            </a:r>
            <a:r>
              <a:rPr lang="it-IT" sz="1800" dirty="0" err="1">
                <a:solidFill>
                  <a:schemeClr val="tx1"/>
                </a:solidFill>
              </a:rPr>
              <a:t>inequalities</a:t>
            </a:r>
            <a:r>
              <a:rPr lang="it-IT" sz="1800" dirty="0">
                <a:solidFill>
                  <a:schemeClr val="tx1"/>
                </a:solidFill>
              </a:rPr>
              <a:t> and genuine group </a:t>
            </a:r>
            <a:r>
              <a:rPr lang="it-IT" sz="1800" dirty="0" err="1">
                <a:solidFill>
                  <a:schemeClr val="tx1"/>
                </a:solidFill>
              </a:rPr>
              <a:t>differences</a:t>
            </a:r>
            <a:r>
              <a:rPr lang="it-IT" sz="1800" dirty="0">
                <a:solidFill>
                  <a:schemeClr val="tx1"/>
                </a:solidFill>
              </a:rPr>
              <a:t>» (A. Kelly-</a:t>
            </a:r>
            <a:r>
              <a:rPr lang="it-IT" sz="1800" dirty="0" err="1">
                <a:solidFill>
                  <a:schemeClr val="tx1"/>
                </a:solidFill>
              </a:rPr>
              <a:t>Lith</a:t>
            </a:r>
            <a:r>
              <a:rPr lang="it-IT" sz="1800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c.d. </a:t>
            </a:r>
            <a:r>
              <a:rPr lang="it-IT" sz="1800" dirty="0" err="1">
                <a:solidFill>
                  <a:schemeClr val="tx1"/>
                </a:solidFill>
              </a:rPr>
              <a:t>paradox</a:t>
            </a:r>
            <a:r>
              <a:rPr lang="it-IT" sz="1800" dirty="0">
                <a:solidFill>
                  <a:schemeClr val="tx1"/>
                </a:solidFill>
              </a:rPr>
              <a:t> of </a:t>
            </a:r>
            <a:r>
              <a:rPr lang="it-IT" sz="1800" dirty="0" err="1">
                <a:solidFill>
                  <a:schemeClr val="tx1"/>
                </a:solidFill>
              </a:rPr>
              <a:t>automation</a:t>
            </a:r>
            <a:r>
              <a:rPr lang="it-IT" sz="1800" dirty="0">
                <a:solidFill>
                  <a:schemeClr val="tx1"/>
                </a:solidFill>
              </a:rPr>
              <a:t> </a:t>
            </a:r>
            <a:r>
              <a:rPr lang="it-IT" sz="1800" dirty="0" err="1">
                <a:solidFill>
                  <a:schemeClr val="tx1"/>
                </a:solidFill>
              </a:rPr>
              <a:t>as</a:t>
            </a:r>
            <a:r>
              <a:rPr lang="it-IT" sz="1800" dirty="0">
                <a:solidFill>
                  <a:schemeClr val="tx1"/>
                </a:solidFill>
              </a:rPr>
              <a:t> anti-</a:t>
            </a:r>
            <a:r>
              <a:rPr lang="it-IT" sz="1800" dirty="0" err="1">
                <a:solidFill>
                  <a:schemeClr val="tx1"/>
                </a:solidFill>
              </a:rPr>
              <a:t>bias</a:t>
            </a:r>
            <a:r>
              <a:rPr lang="it-IT" sz="1800" dirty="0">
                <a:solidFill>
                  <a:schemeClr val="tx1"/>
                </a:solidFill>
              </a:rPr>
              <a:t> </a:t>
            </a:r>
            <a:r>
              <a:rPr lang="it-IT" sz="1800" dirty="0" err="1">
                <a:solidFill>
                  <a:schemeClr val="tx1"/>
                </a:solidFill>
              </a:rPr>
              <a:t>intervention</a:t>
            </a:r>
            <a:endParaRPr lang="it-IT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t-IT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Liberazione dei dipendenti pubblici dai compiti più ripetitivi</a:t>
            </a: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Semplificazione dell’accesso e riduzione dello «</a:t>
            </a:r>
            <a:r>
              <a:rPr lang="it-IT" sz="1800" dirty="0" err="1">
                <a:solidFill>
                  <a:schemeClr val="tx1"/>
                </a:solidFill>
              </a:rPr>
              <a:t>sludge</a:t>
            </a:r>
            <a:r>
              <a:rPr lang="it-IT" sz="1800" dirty="0">
                <a:solidFill>
                  <a:schemeClr val="tx1"/>
                </a:solidFill>
              </a:rPr>
              <a:t>»</a:t>
            </a:r>
          </a:p>
          <a:p>
            <a:pPr marL="0" indent="0">
              <a:buNone/>
            </a:pPr>
            <a:endParaRPr lang="it-IT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it-IT" sz="1800" dirty="0">
                <a:solidFill>
                  <a:schemeClr val="tx1"/>
                </a:solidFill>
              </a:rPr>
              <a:t>Ma anche rischio di cattura (esternalizzazioni)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FC57299-B929-DCAA-CAEC-B16C2304B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24AAD07B-85DB-FC45-B04D-1C3778F59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92443"/>
          </a:xfrm>
        </p:spPr>
        <p:txBody>
          <a:bodyPr/>
          <a:lstStyle/>
          <a:p>
            <a:r>
              <a:rPr lang="it-IT" dirty="0"/>
              <a:t>Alcuni benefici possibili e alcuni rischi</a:t>
            </a:r>
          </a:p>
        </p:txBody>
      </p:sp>
      <p:pic>
        <p:nvPicPr>
          <p:cNvPr id="3" name="Picture 2" descr="Biased Algorithms Are Easier to Fix Than Biased People - The New York Times">
            <a:extLst>
              <a:ext uri="{FF2B5EF4-FFF2-40B4-BE49-F238E27FC236}">
                <a16:creationId xmlns:a16="http://schemas.microsoft.com/office/drawing/2014/main" id="{29503805-B26A-1B5E-6E1D-9F8767177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02" b="1"/>
          <a:stretch>
            <a:fillRect/>
          </a:stretch>
        </p:blipFill>
        <p:spPr bwMode="auto">
          <a:xfrm>
            <a:off x="6013792" y="968849"/>
            <a:ext cx="6106195" cy="519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687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813</Words>
  <Application>Microsoft Macintosh PowerPoint</Application>
  <PresentationFormat>Widescreen</PresentationFormat>
  <Paragraphs>97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Aharoni</vt:lpstr>
      <vt:lpstr>Aptos</vt:lpstr>
      <vt:lpstr>Calibri</vt:lpstr>
      <vt:lpstr>inherit</vt:lpstr>
      <vt:lpstr>Lucida Sans Unicode</vt:lpstr>
      <vt:lpstr>Trebuchet MS</vt:lpstr>
      <vt:lpstr>Office Theme</vt:lpstr>
      <vt:lpstr>Presentazione standard di PowerPoint</vt:lpstr>
      <vt:lpstr>I nuovi strumenti per il superamento delle critiche al modello concorsuale</vt:lpstr>
      <vt:lpstr>I «concorsi unici» e le centrali di reclutamento</vt:lpstr>
      <vt:lpstr>La riutilizzazione/scorrimento delle graduatorie</vt:lpstr>
      <vt:lpstr>La digitalizzazione:</vt:lpstr>
      <vt:lpstr>Presentazione standard di PowerPoint</vt:lpstr>
      <vt:lpstr>Lo «smart recruitment»</vt:lpstr>
      <vt:lpstr>Lo «smart recruitment» </vt:lpstr>
      <vt:lpstr>Alcuni benefici possibili e alcuni rischi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Gardenal</dc:creator>
  <cp:lastModifiedBy>Barbara Sara Alessandra Gagliardi</cp:lastModifiedBy>
  <cp:revision>31</cp:revision>
  <cp:lastPrinted>2024-09-17T10:16:35Z</cp:lastPrinted>
  <dcterms:created xsi:type="dcterms:W3CDTF">2024-04-15T08:33:22Z</dcterms:created>
  <dcterms:modified xsi:type="dcterms:W3CDTF">2026-03-23T21:42:33Z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2024-04-08T00:00:00Z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2024-04-15T00:00:00Z</vt:filetime>
  </property>
  <property fmtid="{D5CDD505-2E9C-101B-9397-08002B2CF9AE}" pid="5" name="Producer">
    <vt:lpwstr>Microsoft® PowerPoint® per Microsoft 365</vt:lpwstr>
  </property>
</Properties>
</file>