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1"/>
  </p:notesMasterIdLst>
  <p:sldIdLst>
    <p:sldId id="258" r:id="rId2"/>
    <p:sldId id="256" r:id="rId3"/>
    <p:sldId id="257" r:id="rId4"/>
    <p:sldId id="42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408" r:id="rId20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BE9E2C-6751-432B-B908-7F9023CA38E0}" v="4" dt="2026-03-17T11:47:53.6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8"/>
    <p:restoredTop sz="94616"/>
  </p:normalViewPr>
  <p:slideViewPr>
    <p:cSldViewPr>
      <p:cViewPr varScale="1">
        <p:scale>
          <a:sx n="117" d="100"/>
          <a:sy n="117" d="100"/>
        </p:scale>
        <p:origin x="20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Ciarlariello" userId="7a75fd8736ffb32c" providerId="LiveId" clId="{3B3E47D4-190C-41C1-8ACE-63D62D2E8C88}"/>
    <pc:docChg chg="undo custSel addSld delSld modSld sldOrd">
      <pc:chgData name="Federica Ciarlariello" userId="7a75fd8736ffb32c" providerId="LiveId" clId="{3B3E47D4-190C-41C1-8ACE-63D62D2E8C88}" dt="2026-03-17T11:49:40.648" v="468" actId="1036"/>
      <pc:docMkLst>
        <pc:docMk/>
      </pc:docMkLst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6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7"/>
        </pc:sldMkLst>
      </pc:sldChg>
      <pc:sldChg chg="addSp delSp modSp mod">
        <pc:chgData name="Federica Ciarlariello" userId="7a75fd8736ffb32c" providerId="LiveId" clId="{3B3E47D4-190C-41C1-8ACE-63D62D2E8C88}" dt="2026-03-17T09:02:46.149" v="454" actId="20577"/>
        <pc:sldMkLst>
          <pc:docMk/>
          <pc:sldMk cId="0" sldId="258"/>
        </pc:sldMkLst>
        <pc:spChg chg="add mod">
          <ac:chgData name="Federica Ciarlariello" userId="7a75fd8736ffb32c" providerId="LiveId" clId="{3B3E47D4-190C-41C1-8ACE-63D62D2E8C88}" dt="2026-02-16T13:37:10.262" v="293" actId="1076"/>
          <ac:spMkLst>
            <pc:docMk/>
            <pc:sldMk cId="0" sldId="258"/>
            <ac:spMk id="8" creationId="{5B6CB842-6E5E-AFBB-0EBC-2A606C567BFE}"/>
          </ac:spMkLst>
        </pc:spChg>
        <pc:spChg chg="add mod">
          <ac:chgData name="Federica Ciarlariello" userId="7a75fd8736ffb32c" providerId="LiveId" clId="{3B3E47D4-190C-41C1-8ACE-63D62D2E8C88}" dt="2026-03-17T09:02:46.149" v="454" actId="20577"/>
          <ac:spMkLst>
            <pc:docMk/>
            <pc:sldMk cId="0" sldId="258"/>
            <ac:spMk id="9" creationId="{2EDA5358-602B-1421-556B-3F7F5E734CE8}"/>
          </ac:spMkLst>
        </pc:spChg>
        <pc:spChg chg="add del mod">
          <ac:chgData name="Federica Ciarlariello" userId="7a75fd8736ffb32c" providerId="LiveId" clId="{3B3E47D4-190C-41C1-8ACE-63D62D2E8C88}" dt="2026-03-17T09:02:39.009" v="424" actId="14100"/>
          <ac:spMkLst>
            <pc:docMk/>
            <pc:sldMk cId="0" sldId="258"/>
            <ac:spMk id="10" creationId="{D5ECE43A-3FB7-0821-526C-53DCB5B0F178}"/>
          </ac:spMkLst>
        </pc:spChg>
        <pc:spChg chg="mod">
          <ac:chgData name="Federica Ciarlariello" userId="7a75fd8736ffb32c" providerId="LiveId" clId="{3B3E47D4-190C-41C1-8ACE-63D62D2E8C88}" dt="2026-02-16T13:03:37.651" v="44" actId="21"/>
          <ac:spMkLst>
            <pc:docMk/>
            <pc:sldMk cId="0" sldId="258"/>
            <ac:spMk id="59" creationId="{9C2D3C98-1A6D-66EA-3AF1-99379772DA73}"/>
          </ac:spMkLst>
        </pc:spChg>
        <pc:picChg chg="add mod">
          <ac:chgData name="Federica Ciarlariello" userId="7a75fd8736ffb32c" providerId="LiveId" clId="{3B3E47D4-190C-41C1-8ACE-63D62D2E8C88}" dt="2026-02-16T13:36:55.976" v="290" actId="1076"/>
          <ac:picMkLst>
            <pc:docMk/>
            <pc:sldMk cId="0" sldId="258"/>
            <ac:picMk id="4" creationId="{474BD8F6-161C-5639-16E8-35B3F3CDF5C3}"/>
          </ac:picMkLst>
        </pc:picChg>
        <pc:picChg chg="mod">
          <ac:chgData name="Federica Ciarlariello" userId="7a75fd8736ffb32c" providerId="LiveId" clId="{3B3E47D4-190C-41C1-8ACE-63D62D2E8C88}" dt="2026-02-16T13:36:59.497" v="291" actId="14100"/>
          <ac:picMkLst>
            <pc:docMk/>
            <pc:sldMk cId="0" sldId="258"/>
            <ac:picMk id="63" creationId="{989AB6C2-31FD-608D-9DEB-FB422A068DD4}"/>
          </ac:picMkLst>
        </pc:picChg>
        <pc:picChg chg="mod">
          <ac:chgData name="Federica Ciarlariello" userId="7a75fd8736ffb32c" providerId="LiveId" clId="{3B3E47D4-190C-41C1-8ACE-63D62D2E8C88}" dt="2026-02-16T13:37:02.609" v="292" actId="14100"/>
          <ac:picMkLst>
            <pc:docMk/>
            <pc:sldMk cId="0" sldId="258"/>
            <ac:picMk id="66" creationId="{01751DE6-E180-E58B-3C0B-EDD6B0D3AFB8}"/>
          </ac:picMkLst>
        </pc:picChg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9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0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1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2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3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4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5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6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7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68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69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70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71"/>
        </pc:sldMkLst>
      </pc:sldChg>
      <pc:sldChg chg="modSp add mod ord">
        <pc:chgData name="Federica Ciarlariello" userId="7a75fd8736ffb32c" providerId="LiveId" clId="{3B3E47D4-190C-41C1-8ACE-63D62D2E8C88}" dt="2026-02-16T13:13:01.722" v="262" actId="20577"/>
        <pc:sldMkLst>
          <pc:docMk/>
          <pc:sldMk cId="886352474" sldId="408"/>
        </pc:sldMkLst>
        <pc:spChg chg="mod">
          <ac:chgData name="Federica Ciarlariello" userId="7a75fd8736ffb32c" providerId="LiveId" clId="{3B3E47D4-190C-41C1-8ACE-63D62D2E8C88}" dt="2026-02-16T13:11:28.840" v="199" actId="1076"/>
          <ac:spMkLst>
            <pc:docMk/>
            <pc:sldMk cId="886352474" sldId="408"/>
            <ac:spMk id="8" creationId="{984ECE5F-0CC9-C00B-095E-0B9A4D1EA6DD}"/>
          </ac:spMkLst>
        </pc:spChg>
        <pc:spChg chg="mod">
          <ac:chgData name="Federica Ciarlariello" userId="7a75fd8736ffb32c" providerId="LiveId" clId="{3B3E47D4-190C-41C1-8ACE-63D62D2E8C88}" dt="2026-02-16T13:11:42.278" v="203" actId="1076"/>
          <ac:spMkLst>
            <pc:docMk/>
            <pc:sldMk cId="886352474" sldId="408"/>
            <ac:spMk id="9" creationId="{2CE49FE5-4ED8-18D2-21D0-67835F420A05}"/>
          </ac:spMkLst>
        </pc:spChg>
        <pc:spChg chg="mod">
          <ac:chgData name="Federica Ciarlariello" userId="7a75fd8736ffb32c" providerId="LiveId" clId="{3B3E47D4-190C-41C1-8ACE-63D62D2E8C88}" dt="2026-02-16T13:13:01.722" v="262" actId="20577"/>
          <ac:spMkLst>
            <pc:docMk/>
            <pc:sldMk cId="886352474" sldId="408"/>
            <ac:spMk id="59" creationId="{CA5DD093-B8DE-BEF0-24FF-BD43D5192DB5}"/>
          </ac:spMkLst>
        </pc:spChg>
      </pc:sldChg>
      <pc:sldChg chg="addSp delSp modSp add del mod">
        <pc:chgData name="Federica Ciarlariello" userId="7a75fd8736ffb32c" providerId="LiveId" clId="{3B3E47D4-190C-41C1-8ACE-63D62D2E8C88}" dt="2026-03-17T09:10:21.384" v="461" actId="47"/>
        <pc:sldMkLst>
          <pc:docMk/>
          <pc:sldMk cId="2676637794" sldId="409"/>
        </pc:sldMkLst>
        <pc:spChg chg="add del">
          <ac:chgData name="Federica Ciarlariello" userId="7a75fd8736ffb32c" providerId="LiveId" clId="{3B3E47D4-190C-41C1-8ACE-63D62D2E8C88}" dt="2026-03-17T09:09:59.301" v="459" actId="22"/>
          <ac:spMkLst>
            <pc:docMk/>
            <pc:sldMk cId="2676637794" sldId="409"/>
            <ac:spMk id="5" creationId="{502AEA48-A9AA-D1E9-BADE-D16CF0D0F6E1}"/>
          </ac:spMkLst>
        </pc:spChg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410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586587476" sldId="410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960189117" sldId="411"/>
        </pc:sldMkLst>
      </pc:sldChg>
      <pc:sldChg chg="new del">
        <pc:chgData name="Federica Ciarlariello" userId="7a75fd8736ffb32c" providerId="LiveId" clId="{3B3E47D4-190C-41C1-8ACE-63D62D2E8C88}" dt="2026-03-17T11:48:23.021" v="465" actId="47"/>
        <pc:sldMkLst>
          <pc:docMk/>
          <pc:sldMk cId="3359900140" sldId="411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2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445512347" sldId="412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3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550295315" sldId="413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4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3512704119" sldId="414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5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895749073" sldId="415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6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142687983" sldId="416"/>
        </pc:sldMkLst>
      </pc:sldChg>
      <pc:sldChg chg="modSp add mod">
        <pc:chgData name="Federica Ciarlariello" userId="7a75fd8736ffb32c" providerId="LiveId" clId="{3B3E47D4-190C-41C1-8ACE-63D62D2E8C88}" dt="2026-03-17T11:49:40.648" v="468" actId="1036"/>
        <pc:sldMkLst>
          <pc:docMk/>
          <pc:sldMk cId="0" sldId="417"/>
        </pc:sldMkLst>
        <pc:picChg chg="mod">
          <ac:chgData name="Federica Ciarlariello" userId="7a75fd8736ffb32c" providerId="LiveId" clId="{3B3E47D4-190C-41C1-8ACE-63D62D2E8C88}" dt="2026-03-17T11:49:40.648" v="468" actId="1036"/>
          <ac:picMkLst>
            <pc:docMk/>
            <pc:sldMk cId="0" sldId="417"/>
            <ac:picMk id="2" creationId="{00000000-0000-0000-0000-000000000000}"/>
          </ac:picMkLst>
        </pc:picChg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248555669" sldId="417"/>
        </pc:sldMkLst>
      </pc:sldChg>
      <pc:sldChg chg="add del">
        <pc:chgData name="Federica Ciarlariello" userId="7a75fd8736ffb32c" providerId="LiveId" clId="{3B3E47D4-190C-41C1-8ACE-63D62D2E8C88}" dt="2026-03-17T11:48:52.430" v="466" actId="47"/>
        <pc:sldMkLst>
          <pc:docMk/>
          <pc:sldMk cId="0" sldId="418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145592599" sldId="418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9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0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1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25/03/26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3/25/26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3/25/26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3/25/26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3/25/26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provinceditalia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1603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  <a:r>
              <a:rPr lang="it-IT" sz="20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La convenzione tra amministrazioni: modelli, contenuti e problemi. Il sistema delle responsabilità nel modello convenzionale</a:t>
            </a:r>
            <a:endParaRPr lang="it-IT" sz="20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Prof.ssa Francesca Di Lascio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8610599" y="4384275"/>
            <a:ext cx="2371605" cy="68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25 marzo 2026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12:00 – 13:30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06c368b-1dcf-4c41-a0d3-cb5d58ea49d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4bbb0f1-e7ca-4b32-aea5-58dbb7de470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312d207-eee7-48b8-9cde-1ce607ff539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3dda380-e7ec-43a0-8993-e70105d1f98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76623f4-3088-425b-8546-43e97632864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4e7d52f-6918-4940-895b-c2cd747915d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25f0e9a-5b76-447c-8274-58104b673f2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7cababe-d589-4ae5-b8aa-b661ef5332e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421bf2d-8737-4f37-99c0-a1e0e6bdf49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19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8a5f650-f870-41ec-94d3-c6fe8b1292b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43b1c27-e852-4890-931e-a41dd79cb27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37dd37a-5963-4d49-8810-fb5d3c401cc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b43173c-4272-4b1f-a3ea-5388f9e2a5f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7de6d33-7cfe-4a57-b90c-e5714328cd8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1105a96-b00d-4796-8978-e45beb7c89f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7ef6840-566f-4a34-b141-a1918bfd1a1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385f3ee-be12-44c9-af96-fd97a633da3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111</Words>
  <Application>Microsoft Macintosh PowerPoint</Application>
  <PresentationFormat>Widescreen</PresentationFormat>
  <Paragraphs>45</Paragraphs>
  <Slides>19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Aharoni</vt:lpstr>
      <vt:lpstr>Aptos</vt:lpstr>
      <vt:lpstr>Lucida Sans Unicode</vt:lpstr>
      <vt:lpstr>Trebuchet MS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Francesca Di Lascio</cp:lastModifiedBy>
  <cp:revision>34</cp:revision>
  <cp:lastPrinted>2024-09-17T10:16:35Z</cp:lastPrinted>
  <dcterms:created xsi:type="dcterms:W3CDTF">2024-04-15T08:33:22Z</dcterms:created>
  <dcterms:modified xsi:type="dcterms:W3CDTF">2026-03-25T10:41:28Z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